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6.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788" r:id="rId5"/>
    <p:sldMasterId id="2147483791" r:id="rId6"/>
  </p:sldMasterIdLst>
  <p:notesMasterIdLst>
    <p:notesMasterId r:id="rId13"/>
  </p:notesMasterIdLst>
  <p:handoutMasterIdLst>
    <p:handoutMasterId r:id="rId14"/>
  </p:handoutMasterIdLst>
  <p:sldIdLst>
    <p:sldId id="2147469304" r:id="rId7"/>
    <p:sldId id="2147469677" r:id="rId8"/>
    <p:sldId id="2147469678" r:id="rId9"/>
    <p:sldId id="2147469683" r:id="rId10"/>
    <p:sldId id="2147469684" r:id="rId11"/>
    <p:sldId id="2147469681" r:id="rId12"/>
  </p:sldIdLst>
  <p:sldSz cx="12192000" cy="6858000"/>
  <p:notesSz cx="7315200" cy="9601200"/>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A9A7E2-486F-48CF-990E-E4EA5D767C19}">
          <p14:sldIdLst>
            <p14:sldId id="2147469304"/>
            <p14:sldId id="2147469677"/>
            <p14:sldId id="2147469678"/>
            <p14:sldId id="2147469683"/>
            <p14:sldId id="2147469684"/>
            <p14:sldId id="21474696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649A9C"/>
    <a:srgbClr val="A2C2C4"/>
    <a:srgbClr val="75A3D0"/>
    <a:srgbClr val="A3C1E0"/>
    <a:srgbClr val="D1E0EF"/>
    <a:srgbClr val="377EDB"/>
    <a:srgbClr val="7AA9E7"/>
    <a:srgbClr val="BCD4F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4E1AC-583B-459E-915E-AAD34C72094E}" v="1" dt="2023-07-24T12:11:58.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4" d="100"/>
          <a:sy n="44" d="100"/>
        </p:scale>
        <p:origin x="880" y="28"/>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B70C7D-6AC8-4705-A472-6746C6C8F730}"/>
              </a:ext>
            </a:extLst>
          </p:cNvPr>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93EB52-4E0C-4A8A-AF2F-70BD3E6CA3AA}"/>
              </a:ext>
            </a:extLst>
          </p:cNvPr>
          <p:cNvSpPr>
            <a:spLocks noGrp="1"/>
          </p:cNvSpPr>
          <p:nvPr>
            <p:ph type="dt" sz="quarter" idx="1"/>
          </p:nvPr>
        </p:nvSpPr>
        <p:spPr>
          <a:xfrm>
            <a:off x="4143588" y="0"/>
            <a:ext cx="3169920" cy="481727"/>
          </a:xfrm>
          <a:prstGeom prst="rect">
            <a:avLst/>
          </a:prstGeom>
        </p:spPr>
        <p:txBody>
          <a:bodyPr vert="horz" lIns="91440" tIns="45720" rIns="91440" bIns="45720" rtlCol="0"/>
          <a:lstStyle>
            <a:lvl1pPr algn="r">
              <a:defRPr sz="1200"/>
            </a:lvl1pPr>
          </a:lstStyle>
          <a:p>
            <a:fld id="{9B98C764-7D3A-4E1D-82A7-967C8FCF1ADD}" type="datetimeFigureOut">
              <a:rPr lang="en-US" smtClean="0"/>
              <a:t>8/17/2023</a:t>
            </a:fld>
            <a:endParaRPr lang="en-US"/>
          </a:p>
        </p:txBody>
      </p:sp>
      <p:sp>
        <p:nvSpPr>
          <p:cNvPr id="4" name="Footer Placeholder 3">
            <a:extLst>
              <a:ext uri="{FF2B5EF4-FFF2-40B4-BE49-F238E27FC236}">
                <a16:creationId xmlns:a16="http://schemas.microsoft.com/office/drawing/2014/main" id="{B72A3887-167A-40B1-9D6E-185FAEF2CB59}"/>
              </a:ext>
            </a:extLst>
          </p:cNvPr>
          <p:cNvSpPr>
            <a:spLocks noGrp="1"/>
          </p:cNvSpPr>
          <p:nvPr>
            <p:ph type="ftr" sz="quarter" idx="2"/>
          </p:nvPr>
        </p:nvSpPr>
        <p:spPr>
          <a:xfrm>
            <a:off x="0" y="9119474"/>
            <a:ext cx="3169920" cy="481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850E9D-B22C-46CA-8088-7F9DAD2E3CFC}"/>
              </a:ext>
            </a:extLst>
          </p:cNvPr>
          <p:cNvSpPr>
            <a:spLocks noGrp="1"/>
          </p:cNvSpPr>
          <p:nvPr>
            <p:ph type="sldNum" sz="quarter" idx="3"/>
          </p:nvPr>
        </p:nvSpPr>
        <p:spPr>
          <a:xfrm>
            <a:off x="4143588" y="9119474"/>
            <a:ext cx="3169920" cy="481726"/>
          </a:xfrm>
          <a:prstGeom prst="rect">
            <a:avLst/>
          </a:prstGeom>
        </p:spPr>
        <p:txBody>
          <a:bodyPr vert="horz" lIns="91440" tIns="45720" rIns="91440" bIns="45720" rtlCol="0" anchor="b"/>
          <a:lstStyle>
            <a:lvl1pPr algn="r">
              <a:defRPr sz="1200"/>
            </a:lvl1pPr>
          </a:lstStyle>
          <a:p>
            <a:fld id="{E3369B1B-36C3-4096-B987-8B872D75EE06}" type="slidenum">
              <a:rPr lang="en-US" smtClean="0"/>
              <a:t>‹#›</a:t>
            </a:fld>
            <a:endParaRPr lang="en-US"/>
          </a:p>
        </p:txBody>
      </p:sp>
    </p:spTree>
    <p:extLst>
      <p:ext uri="{BB962C8B-B14F-4D97-AF65-F5344CB8AC3E}">
        <p14:creationId xmlns:p14="http://schemas.microsoft.com/office/powerpoint/2010/main" val="3929848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1440" tIns="45720" rIns="91440" bIns="45720" rtlCol="0"/>
          <a:lstStyle>
            <a:lvl1pPr algn="l" rtl="0">
              <a:defRPr sz="12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1440" tIns="45720" rIns="91440" bIns="45720" rtlCol="0"/>
          <a:lstStyle>
            <a:lvl1pPr algn="r" rtl="0">
              <a:defRPr sz="1200"/>
            </a:lvl1pPr>
          </a:lstStyle>
          <a:p>
            <a:fld id="{0279CC51-6A9B-42E3-88C6-69EA4355A72E}" type="datetimeFigureOut">
              <a:rPr lang="en-US" smtClean="0"/>
              <a:pPr/>
              <a:t>8/17/2023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rtl="0">
              <a:defRPr sz="12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rtl="0">
              <a:defRPr sz="1200"/>
            </a:lvl1pPr>
          </a:lstStyle>
          <a:p>
            <a:fld id="{9B36545F-87B7-4A9B-A71F-550BA969D637}" type="slidenum">
              <a:rPr lang="en-US" smtClean="0"/>
              <a:pPr/>
              <a:t>‹#›</a:t>
            </a:fld>
            <a:endParaRPr lang="en-US"/>
          </a:p>
        </p:txBody>
      </p:sp>
    </p:spTree>
    <p:extLst>
      <p:ext uri="{BB962C8B-B14F-4D97-AF65-F5344CB8AC3E}">
        <p14:creationId xmlns:p14="http://schemas.microsoft.com/office/powerpoint/2010/main" val="232823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6545F-87B7-4A9B-A71F-550BA969D6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29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slideMaster" Target="../slideMasters/slideMaster1.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image" Target="../media/image7.png"/><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6.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5.emf"/><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4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3" Type="http://schemas.openxmlformats.org/officeDocument/2006/relationships/tags" Target="../tags/tag46.xml"/><Relationship Id="rId21" Type="http://schemas.openxmlformats.org/officeDocument/2006/relationships/slideMaster" Target="../slideMasters/slideMaster3.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image" Target="../media/image7.png"/><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image" Target="../media/image6.png"/><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image" Target="../media/image5.emf"/><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oleObject" Target="../embeddings/oleObject1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4A640C-8871-4C0F-A9C4-E09C43E3A087}"/>
              </a:ext>
            </a:extLst>
          </p:cNvPr>
          <p:cNvGraphicFramePr>
            <a:graphicFrameLocks noChangeAspect="1"/>
          </p:cNvGraphicFramePr>
          <p:nvPr userDrawn="1">
            <p:custDataLst>
              <p:tags r:id="rId1"/>
            </p:custDataLst>
            <p:extLst>
              <p:ext uri="{D42A27DB-BD31-4B8C-83A1-F6EECF244321}">
                <p14:modId xmlns:p14="http://schemas.microsoft.com/office/powerpoint/2010/main" val="2371826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0E4A640C-8871-4C0F-A9C4-E09C43E3A0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1"/>
          <p:cNvSpPr/>
          <p:nvPr userDrawn="1"/>
        </p:nvSpPr>
        <p:spPr>
          <a:xfrm>
            <a:off x="0" y="2928493"/>
            <a:ext cx="12192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algn="ctr" rtl="0"/>
            <a:endParaRPr lang="en-US" sz="1867" noProof="0">
              <a:solidFill>
                <a:schemeClr val="tx1"/>
              </a:solidFill>
              <a:latin typeface="Calibri" panose="020F0502020204030204" pitchFamily="34" charset="0"/>
            </a:endParaRPr>
          </a:p>
        </p:txBody>
      </p:sp>
      <p:pic>
        <p:nvPicPr>
          <p:cNvPr id="1026"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16231" t="19013" b="13976"/>
          <a:stretch/>
        </p:blipFill>
        <p:spPr bwMode="auto">
          <a:xfrm>
            <a:off x="0" y="0"/>
            <a:ext cx="85730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2" y="2492389"/>
            <a:ext cx="12191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490102" y="2654884"/>
            <a:ext cx="7845825" cy="984885"/>
          </a:xfrm>
        </p:spPr>
        <p:txBody>
          <a:bodyPr vert="horz" wrap="square" lIns="0">
            <a:spAutoFit/>
          </a:bodyPr>
          <a:lstStyle>
            <a:lvl1pPr rtl="0">
              <a:defRPr sz="6400" baseline="0">
                <a:solidFill>
                  <a:srgbClr val="003366"/>
                </a:solidFill>
              </a:defRPr>
            </a:lvl1pPr>
          </a:lstStyle>
          <a:p>
            <a:r>
              <a:rPr lang="en-US" noProof="0"/>
              <a:t>Click to add title</a:t>
            </a:r>
          </a:p>
        </p:txBody>
      </p:sp>
      <p:sp>
        <p:nvSpPr>
          <p:cNvPr id="3" name="Untertitel 2"/>
          <p:cNvSpPr>
            <a:spLocks noGrp="1"/>
          </p:cNvSpPr>
          <p:nvPr>
            <p:ph type="subTitle" idx="1" hasCustomPrompt="1"/>
          </p:nvPr>
        </p:nvSpPr>
        <p:spPr>
          <a:xfrm>
            <a:off x="490101" y="4763672"/>
            <a:ext cx="7845825" cy="492443"/>
          </a:xfrm>
        </p:spPr>
        <p:txBody>
          <a:bodyPr wrap="square">
            <a:spAutoFit/>
          </a:bodyPr>
          <a:lstStyle>
            <a:lvl1pPr marL="0" indent="0" algn="l" rtl="0">
              <a:buNone/>
              <a:defRPr sz="3200" b="0" i="0" baseline="0">
                <a:solidFill>
                  <a:srgbClr val="003366"/>
                </a:solidFill>
                <a:latin typeface="+mn-lt"/>
                <a:cs typeface="Calibri" panose="020F05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add subtitle</a:t>
            </a:r>
          </a:p>
        </p:txBody>
      </p:sp>
      <p:cxnSp>
        <p:nvCxnSpPr>
          <p:cNvPr id="10" name="Gerade Verbindung 9"/>
          <p:cNvCxnSpPr/>
          <p:nvPr userDrawn="1"/>
        </p:nvCxnSpPr>
        <p:spPr>
          <a:xfrm>
            <a:off x="2" y="2492389"/>
            <a:ext cx="12191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9" name="Grafik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026261" y="5889117"/>
            <a:ext cx="1679601" cy="508800"/>
          </a:xfrm>
          <a:prstGeom prst="rect">
            <a:avLst/>
          </a:prstGeom>
        </p:spPr>
      </p:pic>
    </p:spTree>
    <p:extLst>
      <p:ext uri="{BB962C8B-B14F-4D97-AF65-F5344CB8AC3E}">
        <p14:creationId xmlns:p14="http://schemas.microsoft.com/office/powerpoint/2010/main" val="38326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3C3A094-B62F-45F2-8316-3DFA2A149C0A}"/>
              </a:ext>
            </a:extLst>
          </p:cNvPr>
          <p:cNvGraphicFramePr>
            <a:graphicFrameLocks noChangeAspect="1"/>
          </p:cNvGraphicFramePr>
          <p:nvPr userDrawn="1">
            <p:custDataLst>
              <p:tags r:id="rId1"/>
            </p:custDataLst>
            <p:extLst>
              <p:ext uri="{D42A27DB-BD31-4B8C-83A1-F6EECF244321}">
                <p14:modId xmlns:p14="http://schemas.microsoft.com/office/powerpoint/2010/main" val="318785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43C3A094-B62F-45F2-8316-3DFA2A149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0" name="Freeform: Shape 29">
            <a:extLst>
              <a:ext uri="{FF2B5EF4-FFF2-40B4-BE49-F238E27FC236}">
                <a16:creationId xmlns:a16="http://schemas.microsoft.com/office/drawing/2014/main" id="{461224D7-17F1-4A61-8562-B77C82084842}"/>
              </a:ext>
            </a:extLst>
          </p:cNvPr>
          <p:cNvSpPr/>
          <p:nvPr userDrawn="1"/>
        </p:nvSpPr>
        <p:spPr>
          <a:xfrm>
            <a:off x="0" y="2928493"/>
            <a:ext cx="12192000" cy="3929507"/>
          </a:xfrm>
          <a:custGeom>
            <a:avLst/>
            <a:gdLst>
              <a:gd name="connsiteX0" fmla="*/ 0 w 12192000"/>
              <a:gd name="connsiteY0" fmla="*/ 0 h 3929507"/>
              <a:gd name="connsiteX1" fmla="*/ 527764 w 12192000"/>
              <a:gd name="connsiteY1" fmla="*/ 0 h 3929507"/>
              <a:gd name="connsiteX2" fmla="*/ 527764 w 12192000"/>
              <a:gd name="connsiteY2" fmla="*/ 3382082 h 3929507"/>
              <a:gd name="connsiteX3" fmla="*/ 11637034 w 12192000"/>
              <a:gd name="connsiteY3" fmla="*/ 3382082 h 3929507"/>
              <a:gd name="connsiteX4" fmla="*/ 11637034 w 12192000"/>
              <a:gd name="connsiteY4" fmla="*/ 0 h 3929507"/>
              <a:gd name="connsiteX5" fmla="*/ 12192000 w 12192000"/>
              <a:gd name="connsiteY5" fmla="*/ 0 h 3929507"/>
              <a:gd name="connsiteX6" fmla="*/ 12192000 w 12192000"/>
              <a:gd name="connsiteY6" fmla="*/ 3929507 h 3929507"/>
              <a:gd name="connsiteX7" fmla="*/ 0 w 12192000"/>
              <a:gd name="connsiteY7" fmla="*/ 3929507 h 392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929507">
                <a:moveTo>
                  <a:pt x="0" y="0"/>
                </a:moveTo>
                <a:lnTo>
                  <a:pt x="527764" y="0"/>
                </a:lnTo>
                <a:lnTo>
                  <a:pt x="527764" y="3382082"/>
                </a:lnTo>
                <a:lnTo>
                  <a:pt x="11637034" y="3382082"/>
                </a:lnTo>
                <a:lnTo>
                  <a:pt x="11637034" y="0"/>
                </a:lnTo>
                <a:lnTo>
                  <a:pt x="12192000" y="0"/>
                </a:lnTo>
                <a:lnTo>
                  <a:pt x="12192000" y="3929507"/>
                </a:lnTo>
                <a:lnTo>
                  <a:pt x="0" y="3929507"/>
                </a:lnTo>
                <a:close/>
              </a:path>
            </a:pathLst>
          </a:cu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6000" tIns="96000" rIns="96000" bIns="96000" rtlCol="0" anchor="ctr">
            <a:noAutofit/>
          </a:bodyPr>
          <a:lstStyle/>
          <a:p>
            <a:pPr algn="ctr" rtl="0"/>
            <a:endParaRPr lang="en-US" sz="1867" noProof="0">
              <a:solidFill>
                <a:schemeClr val="tx1"/>
              </a:solidFill>
              <a:latin typeface="Calibri" panose="020F0502020204030204" pitchFamily="34" charset="0"/>
            </a:endParaRPr>
          </a:p>
        </p:txBody>
      </p:sp>
      <p:sp>
        <p:nvSpPr>
          <p:cNvPr id="8" name="Foliennummernplatzhalter 7"/>
          <p:cNvSpPr>
            <a:spLocks noGrp="1"/>
          </p:cNvSpPr>
          <p:nvPr>
            <p:ph type="sldNum" sz="quarter" idx="12"/>
          </p:nvPr>
        </p:nvSpPr>
        <p:spPr/>
        <p:txBody>
          <a:bodyPr/>
          <a:lstStyle>
            <a:lvl1pPr rtl="0">
              <a:defRPr/>
            </a:lvl1pPr>
          </a:lstStyle>
          <a:p>
            <a:fld id="{143B55C4-4F5A-416B-997D-6CE47EB0A945}" type="slidenum">
              <a:rPr lang="en-US" smtClean="0"/>
              <a:pPr/>
              <a:t>‹#›</a:t>
            </a:fld>
            <a:endParaRPr lang="en-US"/>
          </a:p>
        </p:txBody>
      </p:sp>
      <p:sp>
        <p:nvSpPr>
          <p:cNvPr id="13" name="Titelplatzhalter 1">
            <a:extLst>
              <a:ext uri="{FF2B5EF4-FFF2-40B4-BE49-F238E27FC236}">
                <a16:creationId xmlns:a16="http://schemas.microsoft.com/office/drawing/2014/main" id="{FD909453-A946-4E94-B36B-F5963E35EC4B}"/>
              </a:ext>
            </a:extLst>
          </p:cNvPr>
          <p:cNvSpPr>
            <a:spLocks noGrp="1"/>
          </p:cNvSpPr>
          <p:nvPr>
            <p:ph type="title" hasCustomPrompt="1"/>
          </p:nvPr>
        </p:nvSpPr>
        <p:spPr>
          <a:xfrm>
            <a:off x="490100" y="152121"/>
            <a:ext cx="11211800" cy="738145"/>
          </a:xfrm>
          <a:prstGeom prst="rect">
            <a:avLst/>
          </a:prstGeom>
        </p:spPr>
        <p:txBody>
          <a:bodyPr vert="horz" wrap="square" lIns="0" tIns="0" rIns="0" bIns="0" rtlCol="0" anchor="t" anchorCtr="0">
            <a:noAutofit/>
          </a:bodyPr>
          <a:lstStyle>
            <a:lvl1pPr rtl="0">
              <a:defRPr/>
            </a:lvl1pPr>
          </a:lstStyle>
          <a:p>
            <a:r>
              <a:rPr lang="en-US" noProof="0"/>
              <a:t>Click to add title</a:t>
            </a:r>
          </a:p>
        </p:txBody>
      </p:sp>
      <p:grpSp>
        <p:nvGrpSpPr>
          <p:cNvPr id="34" name="Group 33">
            <a:extLst>
              <a:ext uri="{FF2B5EF4-FFF2-40B4-BE49-F238E27FC236}">
                <a16:creationId xmlns:a16="http://schemas.microsoft.com/office/drawing/2014/main" id="{DEFCBB77-6E5D-4FEB-AC12-DC05ED0FB699}"/>
              </a:ext>
            </a:extLst>
          </p:cNvPr>
          <p:cNvGrpSpPr/>
          <p:nvPr userDrawn="1"/>
        </p:nvGrpSpPr>
        <p:grpSpPr>
          <a:xfrm>
            <a:off x="-9427" y="971453"/>
            <a:ext cx="12201427" cy="5389590"/>
            <a:chOff x="-9427" y="971453"/>
            <a:chExt cx="12201427" cy="5389590"/>
          </a:xfrm>
        </p:grpSpPr>
        <p:cxnSp>
          <p:nvCxnSpPr>
            <p:cNvPr id="5" name="Gerade Verbindung 4"/>
            <p:cNvCxnSpPr/>
            <p:nvPr/>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4063DE81-2882-4531-A78C-9D14884171ED}"/>
                </a:ext>
              </a:extLst>
            </p:cNvPr>
            <p:cNvGrpSpPr/>
            <p:nvPr userDrawn="1"/>
          </p:nvGrpSpPr>
          <p:grpSpPr>
            <a:xfrm>
              <a:off x="11637035" y="2129559"/>
              <a:ext cx="222451" cy="3431682"/>
              <a:chOff x="11637035" y="2129559"/>
              <a:chExt cx="222451" cy="3431682"/>
            </a:xfrm>
          </p:grpSpPr>
          <p:sp>
            <p:nvSpPr>
              <p:cNvPr id="28" name="Freeform: Shape 27">
                <a:extLst>
                  <a:ext uri="{FF2B5EF4-FFF2-40B4-BE49-F238E27FC236}">
                    <a16:creationId xmlns:a16="http://schemas.microsoft.com/office/drawing/2014/main" id="{48A2E155-8AFA-4843-B7C2-395B6E017078}"/>
                  </a:ext>
                </a:extLst>
              </p:cNvPr>
              <p:cNvSpPr/>
              <p:nvPr/>
            </p:nvSpPr>
            <p:spPr>
              <a:xfrm>
                <a:off x="11637035" y="2129559"/>
                <a:ext cx="222451" cy="3431682"/>
              </a:xfrm>
              <a:custGeom>
                <a:avLst/>
                <a:gdLst>
                  <a:gd name="connsiteX0" fmla="*/ 0 w 222451"/>
                  <a:gd name="connsiteY0" fmla="*/ 0 h 3431682"/>
                  <a:gd name="connsiteX1" fmla="*/ 222451 w 222451"/>
                  <a:gd name="connsiteY1" fmla="*/ 0 h 3431682"/>
                  <a:gd name="connsiteX2" fmla="*/ 222451 w 222451"/>
                  <a:gd name="connsiteY2" fmla="*/ 3431682 h 3431682"/>
                  <a:gd name="connsiteX3" fmla="*/ 0 w 222451"/>
                  <a:gd name="connsiteY3" fmla="*/ 3431682 h 3431682"/>
                </a:gdLst>
                <a:ahLst/>
                <a:cxnLst>
                  <a:cxn ang="0">
                    <a:pos x="connsiteX0" y="connsiteY0"/>
                  </a:cxn>
                  <a:cxn ang="0">
                    <a:pos x="connsiteX1" y="connsiteY1"/>
                  </a:cxn>
                  <a:cxn ang="0">
                    <a:pos x="connsiteX2" y="connsiteY2"/>
                  </a:cxn>
                  <a:cxn ang="0">
                    <a:pos x="connsiteX3" y="connsiteY3"/>
                  </a:cxn>
                </a:cxnLst>
                <a:rect l="l" t="t" r="r" b="b"/>
                <a:pathLst>
                  <a:path w="222451" h="3431682">
                    <a:moveTo>
                      <a:pt x="0" y="0"/>
                    </a:moveTo>
                    <a:lnTo>
                      <a:pt x="222451" y="0"/>
                    </a:lnTo>
                    <a:lnTo>
                      <a:pt x="222451" y="3431682"/>
                    </a:lnTo>
                    <a:lnTo>
                      <a:pt x="0" y="3431682"/>
                    </a:lnTo>
                    <a:close/>
                  </a:path>
                </a:pathLst>
              </a:custGeom>
              <a:pattFill prst="wdUpDiag">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3777" tIns="93777" rIns="93777" bIns="93777" rtlCol="0" anchor="ctr">
                <a:noAutofit/>
              </a:bodyP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sp>
            <p:nvSpPr>
              <p:cNvPr id="25" name="Freeform: Shape 24">
                <a:extLst>
                  <a:ext uri="{FF2B5EF4-FFF2-40B4-BE49-F238E27FC236}">
                    <a16:creationId xmlns:a16="http://schemas.microsoft.com/office/drawing/2014/main" id="{C36FCF56-8632-4034-B106-EA34C9B92772}"/>
                  </a:ext>
                </a:extLst>
              </p:cNvPr>
              <p:cNvSpPr/>
              <p:nvPr userDrawn="1"/>
            </p:nvSpPr>
            <p:spPr>
              <a:xfrm>
                <a:off x="11637035" y="2129559"/>
                <a:ext cx="222451" cy="3431682"/>
              </a:xfrm>
              <a:custGeom>
                <a:avLst/>
                <a:gdLst>
                  <a:gd name="connsiteX0" fmla="*/ 0 w 222451"/>
                  <a:gd name="connsiteY0" fmla="*/ 0 h 3431682"/>
                  <a:gd name="connsiteX1" fmla="*/ 222451 w 222451"/>
                  <a:gd name="connsiteY1" fmla="*/ 0 h 3431682"/>
                  <a:gd name="connsiteX2" fmla="*/ 222451 w 222451"/>
                  <a:gd name="connsiteY2" fmla="*/ 3431682 h 3431682"/>
                  <a:gd name="connsiteX3" fmla="*/ 0 w 222451"/>
                  <a:gd name="connsiteY3" fmla="*/ 3431682 h 3431682"/>
                </a:gdLst>
                <a:ahLst/>
                <a:cxnLst>
                  <a:cxn ang="0">
                    <a:pos x="connsiteX0" y="connsiteY0"/>
                  </a:cxn>
                  <a:cxn ang="0">
                    <a:pos x="connsiteX1" y="connsiteY1"/>
                  </a:cxn>
                  <a:cxn ang="0">
                    <a:pos x="connsiteX2" y="connsiteY2"/>
                  </a:cxn>
                  <a:cxn ang="0">
                    <a:pos x="connsiteX3" y="connsiteY3"/>
                  </a:cxn>
                </a:cxnLst>
                <a:rect l="l" t="t" r="r" b="b"/>
                <a:pathLst>
                  <a:path w="222451" h="3431682">
                    <a:moveTo>
                      <a:pt x="0" y="0"/>
                    </a:moveTo>
                    <a:lnTo>
                      <a:pt x="222451" y="0"/>
                    </a:lnTo>
                    <a:lnTo>
                      <a:pt x="222451" y="3431682"/>
                    </a:lnTo>
                    <a:lnTo>
                      <a:pt x="0" y="3431682"/>
                    </a:lnTo>
                    <a:close/>
                  </a:path>
                </a:pathLst>
              </a:custGeom>
              <a:solidFill>
                <a:schemeClr val="accent1">
                  <a:alpha val="9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3777" tIns="93777" rIns="93777" bIns="93777" rtlCol="0" anchor="ctr">
                <a:noAutofit/>
              </a:bodyP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grpSp>
        <p:grpSp>
          <p:nvGrpSpPr>
            <p:cNvPr id="14" name="Group 13">
              <a:extLst>
                <a:ext uri="{FF2B5EF4-FFF2-40B4-BE49-F238E27FC236}">
                  <a16:creationId xmlns:a16="http://schemas.microsoft.com/office/drawing/2014/main" id="{A3B6D562-D361-4471-9220-33FE526B9054}"/>
                </a:ext>
              </a:extLst>
            </p:cNvPr>
            <p:cNvGrpSpPr/>
            <p:nvPr/>
          </p:nvGrpSpPr>
          <p:grpSpPr>
            <a:xfrm>
              <a:off x="-9427" y="1272838"/>
              <a:ext cx="11726774" cy="5088142"/>
              <a:chOff x="-2" y="687388"/>
              <a:chExt cx="8801107" cy="2764470"/>
            </a:xfrm>
          </p:grpSpPr>
          <p:sp>
            <p:nvSpPr>
              <p:cNvPr id="18" name="Arrow: Bent 17">
                <a:extLst>
                  <a:ext uri="{FF2B5EF4-FFF2-40B4-BE49-F238E27FC236}">
                    <a16:creationId xmlns:a16="http://schemas.microsoft.com/office/drawing/2014/main" id="{9543B84F-0F73-441B-9B7B-A1B005593E7B}"/>
                  </a:ext>
                </a:extLst>
              </p:cNvPr>
              <p:cNvSpPr/>
              <p:nvPr/>
            </p:nvSpPr>
            <p:spPr>
              <a:xfrm flipH="1">
                <a:off x="-2" y="687388"/>
                <a:ext cx="342901" cy="1810712"/>
              </a:xfrm>
              <a:prstGeom prst="bentArrow">
                <a:avLst>
                  <a:gd name="adj1" fmla="val 25000"/>
                  <a:gd name="adj2" fmla="val 0"/>
                  <a:gd name="adj3" fmla="val 25000"/>
                  <a:gd name="adj4" fmla="val 14182"/>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777" tIns="93777" rIns="93777" bIns="93777" rtlCol="0" anchor="ct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sp>
            <p:nvSpPr>
              <p:cNvPr id="19" name="Arrow: Bent 18">
                <a:extLst>
                  <a:ext uri="{FF2B5EF4-FFF2-40B4-BE49-F238E27FC236}">
                    <a16:creationId xmlns:a16="http://schemas.microsoft.com/office/drawing/2014/main" id="{57FED437-70E2-46F8-93C9-802BE1E3E007}"/>
                  </a:ext>
                </a:extLst>
              </p:cNvPr>
              <p:cNvSpPr/>
              <p:nvPr/>
            </p:nvSpPr>
            <p:spPr>
              <a:xfrm flipV="1">
                <a:off x="342897" y="1444797"/>
                <a:ext cx="8458208" cy="2007061"/>
              </a:xfrm>
              <a:prstGeom prst="bentArrow">
                <a:avLst>
                  <a:gd name="adj1" fmla="val 25000"/>
                  <a:gd name="adj2" fmla="val 0"/>
                  <a:gd name="adj3" fmla="val 25000"/>
                  <a:gd name="adj4" fmla="val 2946"/>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777" tIns="93777" rIns="93777" bIns="93777" rtlCol="0" anchor="ct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grpSp>
        <p:sp>
          <p:nvSpPr>
            <p:cNvPr id="23" name="Freeform: Shape 22">
              <a:extLst>
                <a:ext uri="{FF2B5EF4-FFF2-40B4-BE49-F238E27FC236}">
                  <a16:creationId xmlns:a16="http://schemas.microsoft.com/office/drawing/2014/main" id="{49AC8599-2693-42EB-BDCB-C9F22F2445B8}"/>
                </a:ext>
              </a:extLst>
            </p:cNvPr>
            <p:cNvSpPr/>
            <p:nvPr/>
          </p:nvSpPr>
          <p:spPr>
            <a:xfrm>
              <a:off x="447455" y="1329757"/>
              <a:ext cx="11269888" cy="5031286"/>
            </a:xfrm>
            <a:custGeom>
              <a:avLst/>
              <a:gdLst>
                <a:gd name="connsiteX0" fmla="*/ 80309 w 11269888"/>
                <a:gd name="connsiteY0" fmla="*/ 50470 h 5031286"/>
                <a:gd name="connsiteX1" fmla="*/ 80309 w 11269888"/>
                <a:gd name="connsiteY1" fmla="*/ 4980818 h 5031286"/>
                <a:gd name="connsiteX2" fmla="*/ 11189579 w 11269888"/>
                <a:gd name="connsiteY2" fmla="*/ 4980818 h 5031286"/>
                <a:gd name="connsiteX3" fmla="*/ 11189579 w 11269888"/>
                <a:gd name="connsiteY3" fmla="*/ 50470 h 5031286"/>
                <a:gd name="connsiteX4" fmla="*/ 0 w 11269888"/>
                <a:gd name="connsiteY4" fmla="*/ 0 h 5031286"/>
                <a:gd name="connsiteX5" fmla="*/ 11156181 w 11269888"/>
                <a:gd name="connsiteY5" fmla="*/ 0 h 5031286"/>
                <a:gd name="connsiteX6" fmla="*/ 11269888 w 11269888"/>
                <a:gd name="connsiteY6" fmla="*/ 113707 h 5031286"/>
                <a:gd name="connsiteX7" fmla="*/ 11269888 w 11269888"/>
                <a:gd name="connsiteY7" fmla="*/ 5031286 h 5031286"/>
                <a:gd name="connsiteX8" fmla="*/ 113707 w 11269888"/>
                <a:gd name="connsiteY8" fmla="*/ 5031286 h 5031286"/>
                <a:gd name="connsiteX9" fmla="*/ 0 w 11269888"/>
                <a:gd name="connsiteY9" fmla="*/ 4917579 h 503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9888" h="5031286">
                  <a:moveTo>
                    <a:pt x="80309" y="50470"/>
                  </a:moveTo>
                  <a:lnTo>
                    <a:pt x="80309" y="4980818"/>
                  </a:lnTo>
                  <a:lnTo>
                    <a:pt x="11189579" y="4980818"/>
                  </a:lnTo>
                  <a:lnTo>
                    <a:pt x="11189579" y="50470"/>
                  </a:lnTo>
                  <a:close/>
                  <a:moveTo>
                    <a:pt x="0" y="0"/>
                  </a:moveTo>
                  <a:lnTo>
                    <a:pt x="11156181" y="0"/>
                  </a:lnTo>
                  <a:cubicBezTo>
                    <a:pt x="11218980" y="0"/>
                    <a:pt x="11269888" y="50908"/>
                    <a:pt x="11269888" y="113707"/>
                  </a:cubicBezTo>
                  <a:lnTo>
                    <a:pt x="11269888" y="5031286"/>
                  </a:lnTo>
                  <a:lnTo>
                    <a:pt x="113707" y="5031286"/>
                  </a:lnTo>
                  <a:cubicBezTo>
                    <a:pt x="50908" y="5031286"/>
                    <a:pt x="0" y="4980378"/>
                    <a:pt x="0" y="4917579"/>
                  </a:cubicBezTo>
                  <a:close/>
                </a:path>
              </a:pathLst>
            </a:custGeom>
            <a:solidFill>
              <a:schemeClr val="bg1"/>
            </a:solidFill>
            <a:ln w="3175">
              <a:solidFill>
                <a:schemeClr val="bg1">
                  <a:lumMod val="75000"/>
                </a:schemeClr>
              </a:solidFill>
            </a:ln>
            <a:effectLst>
              <a:outerShdw dist="508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3777" tIns="93777" rIns="93777" bIns="93777" rtlCol="0" anchor="ctr">
              <a:noAutofit/>
            </a:bodyP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sp>
          <p:nvSpPr>
            <p:cNvPr id="7" name="Rectangle 6">
              <a:extLst>
                <a:ext uri="{FF2B5EF4-FFF2-40B4-BE49-F238E27FC236}">
                  <a16:creationId xmlns:a16="http://schemas.microsoft.com/office/drawing/2014/main" id="{3C8DA8A3-0093-4D1D-8F80-10C9A410C6FE}"/>
                </a:ext>
              </a:extLst>
            </p:cNvPr>
            <p:cNvSpPr/>
            <p:nvPr userDrawn="1"/>
          </p:nvSpPr>
          <p:spPr>
            <a:xfrm>
              <a:off x="527291" y="1375232"/>
              <a:ext cx="11133690" cy="7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en-US" sz="1400">
                <a:solidFill>
                  <a:schemeClr val="tx1"/>
                </a:solidFill>
              </a:endParaRPr>
            </a:p>
          </p:txBody>
        </p:sp>
        <p:sp>
          <p:nvSpPr>
            <p:cNvPr id="31" name="Rectangle 30">
              <a:extLst>
                <a:ext uri="{FF2B5EF4-FFF2-40B4-BE49-F238E27FC236}">
                  <a16:creationId xmlns:a16="http://schemas.microsoft.com/office/drawing/2014/main" id="{78C3D4F5-BB5C-4C27-89B0-4873A898BA7D}"/>
                </a:ext>
              </a:extLst>
            </p:cNvPr>
            <p:cNvSpPr/>
            <p:nvPr userDrawn="1"/>
          </p:nvSpPr>
          <p:spPr>
            <a:xfrm>
              <a:off x="527291" y="1379994"/>
              <a:ext cx="72000" cy="494316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en-US" sz="1400">
                <a:solidFill>
                  <a:schemeClr val="tx1"/>
                </a:solidFill>
              </a:endParaRPr>
            </a:p>
          </p:txBody>
        </p:sp>
        <p:sp>
          <p:nvSpPr>
            <p:cNvPr id="32" name="Rectangle 31">
              <a:extLst>
                <a:ext uri="{FF2B5EF4-FFF2-40B4-BE49-F238E27FC236}">
                  <a16:creationId xmlns:a16="http://schemas.microsoft.com/office/drawing/2014/main" id="{D8566072-1671-436B-8130-76417FB547B8}"/>
                </a:ext>
              </a:extLst>
            </p:cNvPr>
            <p:cNvSpPr/>
            <p:nvPr userDrawn="1"/>
          </p:nvSpPr>
          <p:spPr>
            <a:xfrm>
              <a:off x="11588981" y="1379994"/>
              <a:ext cx="72000" cy="494316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en-US" sz="1400">
                <a:solidFill>
                  <a:schemeClr val="tx1"/>
                </a:solidFill>
              </a:endParaRPr>
            </a:p>
          </p:txBody>
        </p:sp>
        <p:sp>
          <p:nvSpPr>
            <p:cNvPr id="33" name="Rectangle 32">
              <a:extLst>
                <a:ext uri="{FF2B5EF4-FFF2-40B4-BE49-F238E27FC236}">
                  <a16:creationId xmlns:a16="http://schemas.microsoft.com/office/drawing/2014/main" id="{2D575C1D-86D9-4242-ADE2-344AFE12E6FE}"/>
                </a:ext>
              </a:extLst>
            </p:cNvPr>
            <p:cNvSpPr/>
            <p:nvPr userDrawn="1"/>
          </p:nvSpPr>
          <p:spPr>
            <a:xfrm>
              <a:off x="527291" y="6251162"/>
              <a:ext cx="11133690" cy="7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en-US" sz="1400">
                <a:solidFill>
                  <a:schemeClr val="tx1"/>
                </a:solidFill>
              </a:endParaRPr>
            </a:p>
          </p:txBody>
        </p:sp>
      </p:grpSp>
    </p:spTree>
    <p:extLst>
      <p:ext uri="{BB962C8B-B14F-4D97-AF65-F5344CB8AC3E}">
        <p14:creationId xmlns:p14="http://schemas.microsoft.com/office/powerpoint/2010/main" val="247217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rcle segment_0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9024429-7CEC-441F-899F-B1C0E4E31294}"/>
              </a:ext>
            </a:extLst>
          </p:cNvPr>
          <p:cNvGraphicFramePr>
            <a:graphicFrameLocks noChangeAspect="1"/>
          </p:cNvGraphicFramePr>
          <p:nvPr userDrawn="1">
            <p:custDataLst>
              <p:tags r:id="rId1"/>
            </p:custDataLst>
            <p:extLst>
              <p:ext uri="{D42A27DB-BD31-4B8C-83A1-F6EECF244321}">
                <p14:modId xmlns:p14="http://schemas.microsoft.com/office/powerpoint/2010/main" val="1399264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29024429-7CEC-441F-899F-B1C0E4E312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eck 8"/>
          <p:cNvSpPr/>
          <p:nvPr userDrawn="1"/>
        </p:nvSpPr>
        <p:spPr>
          <a:xfrm>
            <a:off x="0" y="2928493"/>
            <a:ext cx="12192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algn="ctr" rtl="0"/>
            <a:endParaRPr lang="en-US" sz="1867" noProof="0">
              <a:solidFill>
                <a:schemeClr val="tx1"/>
              </a:solidFill>
              <a:latin typeface="Calibri" panose="020F0502020204030204" pitchFamily="34" charset="0"/>
              <a:cs typeface="Calibri" panose="020F0502020204030204" pitchFamily="34" charset="0"/>
            </a:endParaRPr>
          </a:p>
        </p:txBody>
      </p:sp>
      <p:cxnSp>
        <p:nvCxnSpPr>
          <p:cNvPr id="5" name="Gerade Verbindung 4"/>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6" name="Foliennummernplatzhalter 5"/>
          <p:cNvSpPr>
            <a:spLocks noGrp="1"/>
          </p:cNvSpPr>
          <p:nvPr>
            <p:ph type="sldNum" sz="quarter" idx="12"/>
          </p:nvPr>
        </p:nvSpPr>
        <p:spPr/>
        <p:txBody>
          <a:bodyPr/>
          <a:lstStyle>
            <a:lvl1pPr rtl="0">
              <a:defRPr>
                <a:latin typeface="Calibri" panose="020F0502020204030204" pitchFamily="34" charset="0"/>
                <a:cs typeface="Calibri" panose="020F0502020204030204" pitchFamily="34" charset="0"/>
              </a:defRPr>
            </a:lvl1pPr>
          </a:lstStyle>
          <a:p>
            <a:fld id="{143B55C4-4F5A-416B-997D-6CE47EB0A945}" type="slidenum">
              <a:rPr lang="en-US" smtClean="0"/>
              <a:pPr/>
              <a:t>‹#›</a:t>
            </a:fld>
            <a:endParaRPr lang="en-US"/>
          </a:p>
        </p:txBody>
      </p:sp>
      <p:sp>
        <p:nvSpPr>
          <p:cNvPr id="10" name="Rechteck 12"/>
          <p:cNvSpPr/>
          <p:nvPr userDrawn="1"/>
        </p:nvSpPr>
        <p:spPr>
          <a:xfrm>
            <a:off x="3" y="980017"/>
            <a:ext cx="4897308"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algn="ctr" rtl="0"/>
            <a:endParaRPr lang="en-US" sz="1867">
              <a:solidFill>
                <a:schemeClr val="tx1"/>
              </a:solidFill>
              <a:latin typeface="Calibri" panose="020F0502020204030204" pitchFamily="34" charset="0"/>
              <a:cs typeface="Calibri" panose="020F0502020204030204" pitchFamily="34" charset="0"/>
            </a:endParaRPr>
          </a:p>
        </p:txBody>
      </p:sp>
      <p:sp>
        <p:nvSpPr>
          <p:cNvPr id="11" name="Bildplatzhalter 20"/>
          <p:cNvSpPr>
            <a:spLocks noGrp="1"/>
          </p:cNvSpPr>
          <p:nvPr>
            <p:ph type="pic" sz="quarter" idx="13"/>
          </p:nvPr>
        </p:nvSpPr>
        <p:spPr>
          <a:xfrm>
            <a:off x="-1" y="974967"/>
            <a:ext cx="4772191"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rtl="0">
              <a:buNone/>
              <a:defRPr sz="1867" baseline="0">
                <a:solidFill>
                  <a:schemeClr val="bg1"/>
                </a:solidFill>
                <a:latin typeface="Calibri" panose="020F0502020204030204" pitchFamily="34" charset="0"/>
                <a:cs typeface="Calibri" panose="020F0502020204030204" pitchFamily="34" charset="0"/>
              </a:defRPr>
            </a:lvl1pPr>
          </a:lstStyle>
          <a:p>
            <a:r>
              <a:rPr lang="en-US"/>
              <a:t>Click icon to add picture</a:t>
            </a:r>
          </a:p>
        </p:txBody>
      </p:sp>
      <p:sp>
        <p:nvSpPr>
          <p:cNvPr id="14" name="Inhaltsplatzhalter 11"/>
          <p:cNvSpPr>
            <a:spLocks noGrp="1"/>
          </p:cNvSpPr>
          <p:nvPr>
            <p:ph sz="quarter" idx="14" hasCustomPrompt="1"/>
          </p:nvPr>
        </p:nvSpPr>
        <p:spPr>
          <a:xfrm>
            <a:off x="5131200" y="1598400"/>
            <a:ext cx="6570701" cy="4526400"/>
          </a:xfrm>
        </p:spPr>
        <p:txBody>
          <a:bodyPr/>
          <a:lstStyle>
            <a:lvl1pPr rtl="0">
              <a:defRPr baseline="0">
                <a:solidFill>
                  <a:schemeClr val="accent1"/>
                </a:solidFill>
                <a:latin typeface="Calibri" panose="020F0502020204030204" pitchFamily="34" charset="0"/>
                <a:cs typeface="Calibri" panose="020F050202020403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add text</a:t>
            </a:r>
          </a:p>
        </p:txBody>
      </p:sp>
      <p:sp>
        <p:nvSpPr>
          <p:cNvPr id="15" name="Titelplatzhalter 1">
            <a:extLst>
              <a:ext uri="{FF2B5EF4-FFF2-40B4-BE49-F238E27FC236}">
                <a16:creationId xmlns:a16="http://schemas.microsoft.com/office/drawing/2014/main" id="{05ABE9E8-A5D5-4D76-8FB0-8A4D4BA42672}"/>
              </a:ext>
            </a:extLst>
          </p:cNvPr>
          <p:cNvSpPr>
            <a:spLocks noGrp="1"/>
          </p:cNvSpPr>
          <p:nvPr>
            <p:ph type="title" hasCustomPrompt="1"/>
          </p:nvPr>
        </p:nvSpPr>
        <p:spPr>
          <a:xfrm>
            <a:off x="490100" y="153019"/>
            <a:ext cx="11211800" cy="738145"/>
          </a:xfrm>
          <a:prstGeom prst="rect">
            <a:avLst/>
          </a:prstGeom>
        </p:spPr>
        <p:txBody>
          <a:bodyPr vert="horz" wrap="square" lIns="0" tIns="0" rIns="0" bIns="0" rtlCol="0" anchor="t" anchorCtr="0">
            <a:noAutofit/>
          </a:bodyPr>
          <a:lstStyle>
            <a:lvl1pPr rtl="0">
              <a:defRPr/>
            </a:lvl1pPr>
          </a:lstStyle>
          <a:p>
            <a:r>
              <a:rPr lang="en-US" noProof="0"/>
              <a:t>Click to add title</a:t>
            </a:r>
          </a:p>
        </p:txBody>
      </p:sp>
      <p:pic>
        <p:nvPicPr>
          <p:cNvPr id="12" name="Picture 11">
            <a:extLst>
              <a:ext uri="{FF2B5EF4-FFF2-40B4-BE49-F238E27FC236}">
                <a16:creationId xmlns:a16="http://schemas.microsoft.com/office/drawing/2014/main" id="{9E3EE203-1005-4005-90E1-F879FFA4FFE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5924" y="6485508"/>
            <a:ext cx="840360" cy="254013"/>
          </a:xfrm>
          <a:prstGeom prst="rect">
            <a:avLst/>
          </a:prstGeom>
        </p:spPr>
      </p:pic>
    </p:spTree>
    <p:extLst>
      <p:ext uri="{BB962C8B-B14F-4D97-AF65-F5344CB8AC3E}">
        <p14:creationId xmlns:p14="http://schemas.microsoft.com/office/powerpoint/2010/main" val="137053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ient_Spec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1"/>
            </p:custDataLst>
            <p:extLst>
              <p:ext uri="{D42A27DB-BD31-4B8C-83A1-F6EECF244321}">
                <p14:modId xmlns:p14="http://schemas.microsoft.com/office/powerpoint/2010/main" val="2013675898"/>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22" imgW="300" imgH="300" progId="TCLayout.ActiveDocument.1">
                  <p:embed/>
                </p:oleObj>
              </mc:Choice>
              <mc:Fallback>
                <p:oleObj name="think-cell Slide" r:id="rId22"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23"/>
                      <a:stretch>
                        <a:fillRect/>
                      </a:stretch>
                    </p:blipFill>
                    <p:spPr>
                      <a:xfrm>
                        <a:off x="1587" y="1588"/>
                        <a:ext cx="1587" cy="1588"/>
                      </a:xfrm>
                      <a:prstGeom prst="rect">
                        <a:avLst/>
                      </a:prstGeom>
                    </p:spPr>
                  </p:pic>
                </p:oleObj>
              </mc:Fallback>
            </mc:AlternateContent>
          </a:graphicData>
        </a:graphic>
      </p:graphicFrame>
      <p:sp>
        <p:nvSpPr>
          <p:cNvPr id="86" name="Freeform: Shape 85">
            <a:extLst>
              <a:ext uri="{FF2B5EF4-FFF2-40B4-BE49-F238E27FC236}">
                <a16:creationId xmlns:a16="http://schemas.microsoft.com/office/drawing/2014/main" id="{8CF6CCD0-DB58-4CE2-9C32-B6A9588BB3F8}"/>
              </a:ext>
            </a:extLst>
          </p:cNvPr>
          <p:cNvSpPr/>
          <p:nvPr userDrawn="1"/>
        </p:nvSpPr>
        <p:spPr>
          <a:xfrm>
            <a:off x="0" y="2928493"/>
            <a:ext cx="12192000" cy="3929507"/>
          </a:xfrm>
          <a:custGeom>
            <a:avLst/>
            <a:gdLst>
              <a:gd name="connsiteX0" fmla="*/ 0 w 12192000"/>
              <a:gd name="connsiteY0" fmla="*/ 0 h 3929507"/>
              <a:gd name="connsiteX1" fmla="*/ 527764 w 12192000"/>
              <a:gd name="connsiteY1" fmla="*/ 0 h 3929507"/>
              <a:gd name="connsiteX2" fmla="*/ 527764 w 12192000"/>
              <a:gd name="connsiteY2" fmla="*/ 3382082 h 3929507"/>
              <a:gd name="connsiteX3" fmla="*/ 11637034 w 12192000"/>
              <a:gd name="connsiteY3" fmla="*/ 3382082 h 3929507"/>
              <a:gd name="connsiteX4" fmla="*/ 11637034 w 12192000"/>
              <a:gd name="connsiteY4" fmla="*/ 0 h 3929507"/>
              <a:gd name="connsiteX5" fmla="*/ 12192000 w 12192000"/>
              <a:gd name="connsiteY5" fmla="*/ 0 h 3929507"/>
              <a:gd name="connsiteX6" fmla="*/ 12192000 w 12192000"/>
              <a:gd name="connsiteY6" fmla="*/ 3929507 h 3929507"/>
              <a:gd name="connsiteX7" fmla="*/ 0 w 12192000"/>
              <a:gd name="connsiteY7" fmla="*/ 3929507 h 392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929507">
                <a:moveTo>
                  <a:pt x="0" y="0"/>
                </a:moveTo>
                <a:lnTo>
                  <a:pt x="527764" y="0"/>
                </a:lnTo>
                <a:lnTo>
                  <a:pt x="527764" y="3382082"/>
                </a:lnTo>
                <a:lnTo>
                  <a:pt x="11637034" y="3382082"/>
                </a:lnTo>
                <a:lnTo>
                  <a:pt x="11637034" y="0"/>
                </a:lnTo>
                <a:lnTo>
                  <a:pt x="12192000" y="0"/>
                </a:lnTo>
                <a:lnTo>
                  <a:pt x="12192000" y="3929507"/>
                </a:lnTo>
                <a:lnTo>
                  <a:pt x="0" y="3929507"/>
                </a:lnTo>
                <a:close/>
              </a:path>
            </a:pathLst>
          </a:cu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6000" tIns="96000" rIns="96000" bIns="96000" rtlCol="0" anchor="ctr">
            <a:noAutofit/>
          </a:bodyPr>
          <a:lstStyle/>
          <a:p>
            <a:pPr algn="ctr" rtl="0"/>
            <a:r>
              <a:rPr lang="en-US" sz="1867" noProof="0">
                <a:solidFill>
                  <a:schemeClr val="tx1"/>
                </a:solidFill>
                <a:latin typeface="Calibri" panose="020F0502020204030204" pitchFamily="34" charset="0"/>
              </a:rPr>
              <a:t>t</a:t>
            </a:r>
          </a:p>
        </p:txBody>
      </p:sp>
      <p:grpSp>
        <p:nvGrpSpPr>
          <p:cNvPr id="87" name="Group 86">
            <a:extLst>
              <a:ext uri="{FF2B5EF4-FFF2-40B4-BE49-F238E27FC236}">
                <a16:creationId xmlns:a16="http://schemas.microsoft.com/office/drawing/2014/main" id="{61BA08E5-3842-4A85-9633-8A934D854A97}"/>
              </a:ext>
            </a:extLst>
          </p:cNvPr>
          <p:cNvGrpSpPr/>
          <p:nvPr userDrawn="1"/>
        </p:nvGrpSpPr>
        <p:grpSpPr>
          <a:xfrm>
            <a:off x="-9427" y="971453"/>
            <a:ext cx="12201427" cy="5389590"/>
            <a:chOff x="-9427" y="971453"/>
            <a:chExt cx="12201427" cy="5389590"/>
          </a:xfrm>
        </p:grpSpPr>
        <p:cxnSp>
          <p:nvCxnSpPr>
            <p:cNvPr id="88" name="Gerade Verbindung 4">
              <a:extLst>
                <a:ext uri="{FF2B5EF4-FFF2-40B4-BE49-F238E27FC236}">
                  <a16:creationId xmlns:a16="http://schemas.microsoft.com/office/drawing/2014/main" id="{426D01E4-6940-49E7-A90E-ED672B28C310}"/>
                </a:ext>
              </a:extLst>
            </p:cNvPr>
            <p:cNvCxnSpPr/>
            <p:nvPr/>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89" name="Gerade Verbindung 10">
              <a:extLst>
                <a:ext uri="{FF2B5EF4-FFF2-40B4-BE49-F238E27FC236}">
                  <a16:creationId xmlns:a16="http://schemas.microsoft.com/office/drawing/2014/main" id="{0C77B5C2-9557-40E6-8956-2F44D344E071}"/>
                </a:ext>
              </a:extLst>
            </p:cNvPr>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grpSp>
          <p:nvGrpSpPr>
            <p:cNvPr id="90" name="Group 89">
              <a:extLst>
                <a:ext uri="{FF2B5EF4-FFF2-40B4-BE49-F238E27FC236}">
                  <a16:creationId xmlns:a16="http://schemas.microsoft.com/office/drawing/2014/main" id="{D7BB24A5-D99F-4D09-BB30-9323EB471456}"/>
                </a:ext>
              </a:extLst>
            </p:cNvPr>
            <p:cNvGrpSpPr/>
            <p:nvPr userDrawn="1"/>
          </p:nvGrpSpPr>
          <p:grpSpPr>
            <a:xfrm>
              <a:off x="11637035" y="2129559"/>
              <a:ext cx="222451" cy="3431682"/>
              <a:chOff x="11637035" y="2129559"/>
              <a:chExt cx="222451" cy="3431682"/>
            </a:xfrm>
          </p:grpSpPr>
          <p:sp>
            <p:nvSpPr>
              <p:cNvPr id="99" name="Freeform: Shape 98">
                <a:extLst>
                  <a:ext uri="{FF2B5EF4-FFF2-40B4-BE49-F238E27FC236}">
                    <a16:creationId xmlns:a16="http://schemas.microsoft.com/office/drawing/2014/main" id="{24375027-A521-4D87-923F-C01A7B02AD60}"/>
                  </a:ext>
                </a:extLst>
              </p:cNvPr>
              <p:cNvSpPr/>
              <p:nvPr/>
            </p:nvSpPr>
            <p:spPr>
              <a:xfrm>
                <a:off x="11637035" y="2129559"/>
                <a:ext cx="222451" cy="3431682"/>
              </a:xfrm>
              <a:custGeom>
                <a:avLst/>
                <a:gdLst>
                  <a:gd name="connsiteX0" fmla="*/ 0 w 222451"/>
                  <a:gd name="connsiteY0" fmla="*/ 0 h 3431682"/>
                  <a:gd name="connsiteX1" fmla="*/ 222451 w 222451"/>
                  <a:gd name="connsiteY1" fmla="*/ 0 h 3431682"/>
                  <a:gd name="connsiteX2" fmla="*/ 222451 w 222451"/>
                  <a:gd name="connsiteY2" fmla="*/ 3431682 h 3431682"/>
                  <a:gd name="connsiteX3" fmla="*/ 0 w 222451"/>
                  <a:gd name="connsiteY3" fmla="*/ 3431682 h 3431682"/>
                </a:gdLst>
                <a:ahLst/>
                <a:cxnLst>
                  <a:cxn ang="0">
                    <a:pos x="connsiteX0" y="connsiteY0"/>
                  </a:cxn>
                  <a:cxn ang="0">
                    <a:pos x="connsiteX1" y="connsiteY1"/>
                  </a:cxn>
                  <a:cxn ang="0">
                    <a:pos x="connsiteX2" y="connsiteY2"/>
                  </a:cxn>
                  <a:cxn ang="0">
                    <a:pos x="connsiteX3" y="connsiteY3"/>
                  </a:cxn>
                </a:cxnLst>
                <a:rect l="l" t="t" r="r" b="b"/>
                <a:pathLst>
                  <a:path w="222451" h="3431682">
                    <a:moveTo>
                      <a:pt x="0" y="0"/>
                    </a:moveTo>
                    <a:lnTo>
                      <a:pt x="222451" y="0"/>
                    </a:lnTo>
                    <a:lnTo>
                      <a:pt x="222451" y="3431682"/>
                    </a:lnTo>
                    <a:lnTo>
                      <a:pt x="0" y="3431682"/>
                    </a:lnTo>
                    <a:close/>
                  </a:path>
                </a:pathLst>
              </a:custGeom>
              <a:pattFill prst="wdUpDiag">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3777" tIns="93777" rIns="93777" bIns="93777" rtlCol="0" anchor="ctr">
                <a:noAutofit/>
              </a:bodyP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sp>
            <p:nvSpPr>
              <p:cNvPr id="100" name="Freeform: Shape 99">
                <a:extLst>
                  <a:ext uri="{FF2B5EF4-FFF2-40B4-BE49-F238E27FC236}">
                    <a16:creationId xmlns:a16="http://schemas.microsoft.com/office/drawing/2014/main" id="{7EB693ED-256D-49D6-819F-8C64E3A4171C}"/>
                  </a:ext>
                </a:extLst>
              </p:cNvPr>
              <p:cNvSpPr/>
              <p:nvPr userDrawn="1"/>
            </p:nvSpPr>
            <p:spPr>
              <a:xfrm>
                <a:off x="11637035" y="2129559"/>
                <a:ext cx="222451" cy="3431682"/>
              </a:xfrm>
              <a:custGeom>
                <a:avLst/>
                <a:gdLst>
                  <a:gd name="connsiteX0" fmla="*/ 0 w 222451"/>
                  <a:gd name="connsiteY0" fmla="*/ 0 h 3431682"/>
                  <a:gd name="connsiteX1" fmla="*/ 222451 w 222451"/>
                  <a:gd name="connsiteY1" fmla="*/ 0 h 3431682"/>
                  <a:gd name="connsiteX2" fmla="*/ 222451 w 222451"/>
                  <a:gd name="connsiteY2" fmla="*/ 3431682 h 3431682"/>
                  <a:gd name="connsiteX3" fmla="*/ 0 w 222451"/>
                  <a:gd name="connsiteY3" fmla="*/ 3431682 h 3431682"/>
                </a:gdLst>
                <a:ahLst/>
                <a:cxnLst>
                  <a:cxn ang="0">
                    <a:pos x="connsiteX0" y="connsiteY0"/>
                  </a:cxn>
                  <a:cxn ang="0">
                    <a:pos x="connsiteX1" y="connsiteY1"/>
                  </a:cxn>
                  <a:cxn ang="0">
                    <a:pos x="connsiteX2" y="connsiteY2"/>
                  </a:cxn>
                  <a:cxn ang="0">
                    <a:pos x="connsiteX3" y="connsiteY3"/>
                  </a:cxn>
                </a:cxnLst>
                <a:rect l="l" t="t" r="r" b="b"/>
                <a:pathLst>
                  <a:path w="222451" h="3431682">
                    <a:moveTo>
                      <a:pt x="0" y="0"/>
                    </a:moveTo>
                    <a:lnTo>
                      <a:pt x="222451" y="0"/>
                    </a:lnTo>
                    <a:lnTo>
                      <a:pt x="222451" y="3431682"/>
                    </a:lnTo>
                    <a:lnTo>
                      <a:pt x="0" y="3431682"/>
                    </a:lnTo>
                    <a:close/>
                  </a:path>
                </a:pathLst>
              </a:custGeom>
              <a:solidFill>
                <a:schemeClr val="accent1">
                  <a:alpha val="9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3777" tIns="93777" rIns="93777" bIns="93777" rtlCol="0" anchor="ctr">
                <a:noAutofit/>
              </a:bodyP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grpSp>
        <p:grpSp>
          <p:nvGrpSpPr>
            <p:cNvPr id="91" name="Group 90">
              <a:extLst>
                <a:ext uri="{FF2B5EF4-FFF2-40B4-BE49-F238E27FC236}">
                  <a16:creationId xmlns:a16="http://schemas.microsoft.com/office/drawing/2014/main" id="{203193D4-4F40-4A38-B033-6C55A58D40B1}"/>
                </a:ext>
              </a:extLst>
            </p:cNvPr>
            <p:cNvGrpSpPr/>
            <p:nvPr/>
          </p:nvGrpSpPr>
          <p:grpSpPr>
            <a:xfrm>
              <a:off x="-9427" y="1272838"/>
              <a:ext cx="11726774" cy="5088142"/>
              <a:chOff x="-2" y="687388"/>
              <a:chExt cx="8801107" cy="2764470"/>
            </a:xfrm>
          </p:grpSpPr>
          <p:sp>
            <p:nvSpPr>
              <p:cNvPr id="97" name="Arrow: Bent 96">
                <a:extLst>
                  <a:ext uri="{FF2B5EF4-FFF2-40B4-BE49-F238E27FC236}">
                    <a16:creationId xmlns:a16="http://schemas.microsoft.com/office/drawing/2014/main" id="{7D813DB1-17D0-4049-A677-09AF772F7825}"/>
                  </a:ext>
                </a:extLst>
              </p:cNvPr>
              <p:cNvSpPr/>
              <p:nvPr/>
            </p:nvSpPr>
            <p:spPr>
              <a:xfrm flipH="1">
                <a:off x="-2" y="687388"/>
                <a:ext cx="342901" cy="1810712"/>
              </a:xfrm>
              <a:prstGeom prst="bentArrow">
                <a:avLst>
                  <a:gd name="adj1" fmla="val 25000"/>
                  <a:gd name="adj2" fmla="val 0"/>
                  <a:gd name="adj3" fmla="val 25000"/>
                  <a:gd name="adj4" fmla="val 14182"/>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777" tIns="93777" rIns="93777" bIns="93777" rtlCol="0" anchor="ct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sp>
            <p:nvSpPr>
              <p:cNvPr id="98" name="Arrow: Bent 97">
                <a:extLst>
                  <a:ext uri="{FF2B5EF4-FFF2-40B4-BE49-F238E27FC236}">
                    <a16:creationId xmlns:a16="http://schemas.microsoft.com/office/drawing/2014/main" id="{52546875-C865-4774-8F83-63A318631DE5}"/>
                  </a:ext>
                </a:extLst>
              </p:cNvPr>
              <p:cNvSpPr/>
              <p:nvPr/>
            </p:nvSpPr>
            <p:spPr>
              <a:xfrm flipV="1">
                <a:off x="342897" y="1444797"/>
                <a:ext cx="8458208" cy="2007061"/>
              </a:xfrm>
              <a:prstGeom prst="bentArrow">
                <a:avLst>
                  <a:gd name="adj1" fmla="val 25000"/>
                  <a:gd name="adj2" fmla="val 0"/>
                  <a:gd name="adj3" fmla="val 25000"/>
                  <a:gd name="adj4" fmla="val 2946"/>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777" tIns="93777" rIns="93777" bIns="93777" rtlCol="0" anchor="ct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grpSp>
        <p:sp>
          <p:nvSpPr>
            <p:cNvPr id="92" name="Freeform: Shape 91">
              <a:extLst>
                <a:ext uri="{FF2B5EF4-FFF2-40B4-BE49-F238E27FC236}">
                  <a16:creationId xmlns:a16="http://schemas.microsoft.com/office/drawing/2014/main" id="{A139918C-0C06-43EE-B63F-20CADBC39DD9}"/>
                </a:ext>
              </a:extLst>
            </p:cNvPr>
            <p:cNvSpPr/>
            <p:nvPr/>
          </p:nvSpPr>
          <p:spPr>
            <a:xfrm>
              <a:off x="447455" y="1329757"/>
              <a:ext cx="11269888" cy="5031286"/>
            </a:xfrm>
            <a:custGeom>
              <a:avLst/>
              <a:gdLst>
                <a:gd name="connsiteX0" fmla="*/ 80309 w 11269888"/>
                <a:gd name="connsiteY0" fmla="*/ 50470 h 5031286"/>
                <a:gd name="connsiteX1" fmla="*/ 80309 w 11269888"/>
                <a:gd name="connsiteY1" fmla="*/ 4980818 h 5031286"/>
                <a:gd name="connsiteX2" fmla="*/ 11189579 w 11269888"/>
                <a:gd name="connsiteY2" fmla="*/ 4980818 h 5031286"/>
                <a:gd name="connsiteX3" fmla="*/ 11189579 w 11269888"/>
                <a:gd name="connsiteY3" fmla="*/ 50470 h 5031286"/>
                <a:gd name="connsiteX4" fmla="*/ 0 w 11269888"/>
                <a:gd name="connsiteY4" fmla="*/ 0 h 5031286"/>
                <a:gd name="connsiteX5" fmla="*/ 11156181 w 11269888"/>
                <a:gd name="connsiteY5" fmla="*/ 0 h 5031286"/>
                <a:gd name="connsiteX6" fmla="*/ 11269888 w 11269888"/>
                <a:gd name="connsiteY6" fmla="*/ 113707 h 5031286"/>
                <a:gd name="connsiteX7" fmla="*/ 11269888 w 11269888"/>
                <a:gd name="connsiteY7" fmla="*/ 5031286 h 5031286"/>
                <a:gd name="connsiteX8" fmla="*/ 113707 w 11269888"/>
                <a:gd name="connsiteY8" fmla="*/ 5031286 h 5031286"/>
                <a:gd name="connsiteX9" fmla="*/ 0 w 11269888"/>
                <a:gd name="connsiteY9" fmla="*/ 4917579 h 503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9888" h="5031286">
                  <a:moveTo>
                    <a:pt x="80309" y="50470"/>
                  </a:moveTo>
                  <a:lnTo>
                    <a:pt x="80309" y="4980818"/>
                  </a:lnTo>
                  <a:lnTo>
                    <a:pt x="11189579" y="4980818"/>
                  </a:lnTo>
                  <a:lnTo>
                    <a:pt x="11189579" y="50470"/>
                  </a:lnTo>
                  <a:close/>
                  <a:moveTo>
                    <a:pt x="0" y="0"/>
                  </a:moveTo>
                  <a:lnTo>
                    <a:pt x="11156181" y="0"/>
                  </a:lnTo>
                  <a:cubicBezTo>
                    <a:pt x="11218980" y="0"/>
                    <a:pt x="11269888" y="50908"/>
                    <a:pt x="11269888" y="113707"/>
                  </a:cubicBezTo>
                  <a:lnTo>
                    <a:pt x="11269888" y="5031286"/>
                  </a:lnTo>
                  <a:lnTo>
                    <a:pt x="113707" y="5031286"/>
                  </a:lnTo>
                  <a:cubicBezTo>
                    <a:pt x="50908" y="5031286"/>
                    <a:pt x="0" y="4980378"/>
                    <a:pt x="0" y="4917579"/>
                  </a:cubicBezTo>
                  <a:close/>
                </a:path>
              </a:pathLst>
            </a:custGeom>
            <a:solidFill>
              <a:schemeClr val="bg1"/>
            </a:solidFill>
            <a:ln w="3175">
              <a:solidFill>
                <a:schemeClr val="bg1">
                  <a:lumMod val="75000"/>
                </a:schemeClr>
              </a:solidFill>
            </a:ln>
            <a:effectLst>
              <a:outerShdw dist="508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3777" tIns="93777" rIns="93777" bIns="93777" rtlCol="0" anchor="ctr">
              <a:noAutofit/>
            </a:bodyPr>
            <a:lstStyle/>
            <a:p>
              <a:pPr marL="0" marR="0" lvl="0" indent="0" algn="ctr" defTabSz="1218934"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prstClr val="black"/>
                </a:solidFill>
                <a:effectLst/>
                <a:uLnTx/>
                <a:uFillTx/>
                <a:latin typeface="BISansOpti"/>
                <a:ea typeface="+mn-ea"/>
                <a:cs typeface="+mn-cs"/>
              </a:endParaRPr>
            </a:p>
          </p:txBody>
        </p:sp>
        <p:sp>
          <p:nvSpPr>
            <p:cNvPr id="93" name="Rectangle 92">
              <a:extLst>
                <a:ext uri="{FF2B5EF4-FFF2-40B4-BE49-F238E27FC236}">
                  <a16:creationId xmlns:a16="http://schemas.microsoft.com/office/drawing/2014/main" id="{D25B5371-1004-476A-A6DC-99B20AC928B8}"/>
                </a:ext>
              </a:extLst>
            </p:cNvPr>
            <p:cNvSpPr/>
            <p:nvPr userDrawn="1"/>
          </p:nvSpPr>
          <p:spPr>
            <a:xfrm>
              <a:off x="527291" y="1375232"/>
              <a:ext cx="11133690" cy="7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en-US" sz="1400">
                <a:solidFill>
                  <a:schemeClr val="tx1"/>
                </a:solidFill>
              </a:endParaRPr>
            </a:p>
          </p:txBody>
        </p:sp>
        <p:sp>
          <p:nvSpPr>
            <p:cNvPr id="94" name="Rectangle 93">
              <a:extLst>
                <a:ext uri="{FF2B5EF4-FFF2-40B4-BE49-F238E27FC236}">
                  <a16:creationId xmlns:a16="http://schemas.microsoft.com/office/drawing/2014/main" id="{1A2AD712-03C9-48DE-AF33-81722C76E09E}"/>
                </a:ext>
              </a:extLst>
            </p:cNvPr>
            <p:cNvSpPr/>
            <p:nvPr userDrawn="1"/>
          </p:nvSpPr>
          <p:spPr>
            <a:xfrm>
              <a:off x="527291" y="1379994"/>
              <a:ext cx="72000" cy="494316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en-US" sz="1400">
                <a:solidFill>
                  <a:schemeClr val="tx1"/>
                </a:solidFill>
              </a:endParaRPr>
            </a:p>
          </p:txBody>
        </p:sp>
        <p:sp>
          <p:nvSpPr>
            <p:cNvPr id="95" name="Rectangle 94">
              <a:extLst>
                <a:ext uri="{FF2B5EF4-FFF2-40B4-BE49-F238E27FC236}">
                  <a16:creationId xmlns:a16="http://schemas.microsoft.com/office/drawing/2014/main" id="{D8009675-508C-469E-803F-34597DFC653D}"/>
                </a:ext>
              </a:extLst>
            </p:cNvPr>
            <p:cNvSpPr/>
            <p:nvPr userDrawn="1"/>
          </p:nvSpPr>
          <p:spPr>
            <a:xfrm>
              <a:off x="11588981" y="1379994"/>
              <a:ext cx="72000" cy="494316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en-US" sz="1400">
                <a:solidFill>
                  <a:schemeClr val="tx1"/>
                </a:solidFill>
              </a:endParaRPr>
            </a:p>
          </p:txBody>
        </p:sp>
        <p:sp>
          <p:nvSpPr>
            <p:cNvPr id="96" name="Rectangle 95">
              <a:extLst>
                <a:ext uri="{FF2B5EF4-FFF2-40B4-BE49-F238E27FC236}">
                  <a16:creationId xmlns:a16="http://schemas.microsoft.com/office/drawing/2014/main" id="{91BDFF51-B67B-4A84-8065-C98D73BDFA43}"/>
                </a:ext>
              </a:extLst>
            </p:cNvPr>
            <p:cNvSpPr/>
            <p:nvPr userDrawn="1"/>
          </p:nvSpPr>
          <p:spPr>
            <a:xfrm>
              <a:off x="527291" y="6251162"/>
              <a:ext cx="11133690" cy="7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en-US" sz="1400">
                <a:solidFill>
                  <a:schemeClr val="tx1"/>
                </a:solidFill>
              </a:endParaRPr>
            </a:p>
          </p:txBody>
        </p:sp>
      </p:grpSp>
      <p:cxnSp>
        <p:nvCxnSpPr>
          <p:cNvPr id="73" name="Gerade Verbindung 4">
            <a:extLst>
              <a:ext uri="{FF2B5EF4-FFF2-40B4-BE49-F238E27FC236}">
                <a16:creationId xmlns:a16="http://schemas.microsoft.com/office/drawing/2014/main" id="{94CDDCEE-2438-4C9F-9EB3-53862E6F8DCE}"/>
              </a:ext>
            </a:extLst>
          </p:cNvPr>
          <p:cNvCxnSpPr/>
          <p:nvPr/>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74" name="Gerade Verbindung 10">
            <a:extLst>
              <a:ext uri="{FF2B5EF4-FFF2-40B4-BE49-F238E27FC236}">
                <a16:creationId xmlns:a16="http://schemas.microsoft.com/office/drawing/2014/main" id="{575902AA-04BE-43B1-83CD-C260C3C1F4BA}"/>
              </a:ext>
            </a:extLst>
          </p:cNvPr>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57" name="Gerade Verbindung 4">
            <a:extLst>
              <a:ext uri="{FF2B5EF4-FFF2-40B4-BE49-F238E27FC236}">
                <a16:creationId xmlns:a16="http://schemas.microsoft.com/office/drawing/2014/main" id="{0E05B624-C88C-4477-BA1B-F8413FC20E59}"/>
              </a:ext>
            </a:extLst>
          </p:cNvPr>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58" name="Gerade Verbindung 10">
            <a:extLst>
              <a:ext uri="{FF2B5EF4-FFF2-40B4-BE49-F238E27FC236}">
                <a16:creationId xmlns:a16="http://schemas.microsoft.com/office/drawing/2014/main" id="{7FD2151A-50B6-4610-9B3B-758FCC84145E}"/>
              </a:ext>
            </a:extLst>
          </p:cNvPr>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59" name="Foliennummernplatzhalter 7">
            <a:extLst>
              <a:ext uri="{FF2B5EF4-FFF2-40B4-BE49-F238E27FC236}">
                <a16:creationId xmlns:a16="http://schemas.microsoft.com/office/drawing/2014/main" id="{8FBB2DDA-8CBE-4E7B-BC12-D0B6B57F2083}"/>
              </a:ext>
            </a:extLst>
          </p:cNvPr>
          <p:cNvSpPr>
            <a:spLocks noGrp="1"/>
          </p:cNvSpPr>
          <p:nvPr userDrawn="1">
            <p:ph type="sldNum" sz="quarter" idx="12"/>
          </p:nvPr>
        </p:nvSpPr>
        <p:spPr>
          <a:xfrm>
            <a:off x="11501526" y="6547642"/>
            <a:ext cx="200375" cy="205121"/>
          </a:xfrm>
        </p:spPr>
        <p:txBody>
          <a:bodyPr/>
          <a:lstStyle>
            <a:lvl1pPr rtl="0">
              <a:defRPr/>
            </a:lvl1pPr>
          </a:lstStyle>
          <a:p>
            <a:fld id="{143B55C4-4F5A-416B-997D-6CE47EB0A945}" type="slidenum">
              <a:rPr lang="en-US" smtClean="0"/>
              <a:pPr/>
              <a:t>‹#›</a:t>
            </a:fld>
            <a:endParaRPr lang="en-US"/>
          </a:p>
        </p:txBody>
      </p:sp>
      <p:sp>
        <p:nvSpPr>
          <p:cNvPr id="61" name="Titelplatzhalter 1">
            <a:extLst>
              <a:ext uri="{FF2B5EF4-FFF2-40B4-BE49-F238E27FC236}">
                <a16:creationId xmlns:a16="http://schemas.microsoft.com/office/drawing/2014/main" id="{AEF916A1-F117-4058-944D-8C8B8A97C6EB}"/>
              </a:ext>
            </a:extLst>
          </p:cNvPr>
          <p:cNvSpPr>
            <a:spLocks noGrp="1"/>
          </p:cNvSpPr>
          <p:nvPr userDrawn="1">
            <p:ph type="title" hasCustomPrompt="1"/>
          </p:nvPr>
        </p:nvSpPr>
        <p:spPr>
          <a:xfrm>
            <a:off x="490100" y="152121"/>
            <a:ext cx="11211800" cy="738145"/>
          </a:xfrm>
          <a:prstGeom prst="rect">
            <a:avLst/>
          </a:prstGeom>
        </p:spPr>
        <p:txBody>
          <a:bodyPr vert="horz" wrap="square" lIns="0" tIns="0" rIns="0" bIns="0" rtlCol="0" anchor="t" anchorCtr="0">
            <a:noAutofit/>
          </a:bodyPr>
          <a:lstStyle>
            <a:lvl1pPr rtl="0">
              <a:defRPr/>
            </a:lvl1pPr>
          </a:lstStyle>
          <a:p>
            <a:r>
              <a:rPr lang="en-US" noProof="0"/>
              <a:t>Click to add title</a:t>
            </a:r>
          </a:p>
        </p:txBody>
      </p:sp>
      <p:sp>
        <p:nvSpPr>
          <p:cNvPr id="7" name="ST_Bubble">
            <a:extLst>
              <a:ext uri="{FF2B5EF4-FFF2-40B4-BE49-F238E27FC236}">
                <a16:creationId xmlns:a16="http://schemas.microsoft.com/office/drawing/2014/main" id="{C0D9122A-8A90-4124-8961-CF2908AB8A26}"/>
              </a:ext>
            </a:extLst>
          </p:cNvPr>
          <p:cNvSpPr/>
          <p:nvPr userDrawn="1"/>
        </p:nvSpPr>
        <p:spPr>
          <a:xfrm>
            <a:off x="490100" y="1027379"/>
            <a:ext cx="249338" cy="249338"/>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rtl="0"/>
            <a:r>
              <a:rPr lang="en-US" sz="1400" b="1">
                <a:solidFill>
                  <a:schemeClr val="bg1"/>
                </a:solidFill>
                <a:latin typeface="+mn-lt"/>
                <a:cs typeface="Arial" panose="020B0604020202020204" pitchFamily="34" charset="0"/>
              </a:rPr>
              <a:t>X</a:t>
            </a:r>
          </a:p>
        </p:txBody>
      </p:sp>
      <p:sp>
        <p:nvSpPr>
          <p:cNvPr id="14" name="SectionHeader">
            <a:extLst>
              <a:ext uri="{FF2B5EF4-FFF2-40B4-BE49-F238E27FC236}">
                <a16:creationId xmlns:a16="http://schemas.microsoft.com/office/drawing/2014/main" id="{479FAE01-DAA7-4FBA-8A3B-D10267A90AF5}"/>
              </a:ext>
            </a:extLst>
          </p:cNvPr>
          <p:cNvSpPr/>
          <p:nvPr userDrawn="1"/>
        </p:nvSpPr>
        <p:spPr>
          <a:xfrm>
            <a:off x="490100" y="0"/>
            <a:ext cx="782265" cy="153888"/>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rtl="0"/>
            <a:r>
              <a:rPr lang="en-US" sz="1000" b="0">
                <a:solidFill>
                  <a:schemeClr val="accent3"/>
                </a:solidFill>
                <a:latin typeface="+mn-lt"/>
                <a:cs typeface="Arial" panose="020B0604020202020204" pitchFamily="34" charset="0"/>
              </a:rPr>
              <a:t>Section header</a:t>
            </a:r>
          </a:p>
        </p:txBody>
      </p:sp>
      <p:sp>
        <p:nvSpPr>
          <p:cNvPr id="8" name="Subtitle">
            <a:extLst>
              <a:ext uri="{FF2B5EF4-FFF2-40B4-BE49-F238E27FC236}">
                <a16:creationId xmlns:a16="http://schemas.microsoft.com/office/drawing/2014/main" id="{C5FF4C98-C6B1-4365-8FE9-635EB4C31C2F}"/>
              </a:ext>
            </a:extLst>
          </p:cNvPr>
          <p:cNvSpPr/>
          <p:nvPr userDrawn="1"/>
        </p:nvSpPr>
        <p:spPr>
          <a:xfrm>
            <a:off x="490100" y="1044326"/>
            <a:ext cx="1026756" cy="215444"/>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lvl="0" rtl="0"/>
            <a:r>
              <a:rPr lang="en-US" sz="1400">
                <a:solidFill>
                  <a:srgbClr val="2E2E38"/>
                </a:solidFill>
                <a:cs typeface="Arial" panose="020B0604020202020204" pitchFamily="34" charset="0"/>
              </a:rPr>
              <a:t>Subtitle (Unit)</a:t>
            </a:r>
          </a:p>
        </p:txBody>
      </p:sp>
      <p:sp>
        <p:nvSpPr>
          <p:cNvPr id="9" name="Source">
            <a:extLst>
              <a:ext uri="{FF2B5EF4-FFF2-40B4-BE49-F238E27FC236}">
                <a16:creationId xmlns:a16="http://schemas.microsoft.com/office/drawing/2014/main" id="{10C4BF31-73E9-4DFF-A67A-366DFF715664}"/>
              </a:ext>
            </a:extLst>
          </p:cNvPr>
          <p:cNvSpPr/>
          <p:nvPr userDrawn="1"/>
        </p:nvSpPr>
        <p:spPr>
          <a:xfrm>
            <a:off x="1773739" y="6688324"/>
            <a:ext cx="424796" cy="105606"/>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rtl="0">
              <a:lnSpc>
                <a:spcPct val="85000"/>
              </a:lnSpc>
            </a:pPr>
            <a:r>
              <a:rPr lang="en-US" sz="800">
                <a:solidFill>
                  <a:schemeClr val="tx2"/>
                </a:solidFill>
                <a:latin typeface="+mn-lt"/>
                <a:cs typeface="Arial" panose="020B0604020202020204" pitchFamily="34" charset="0"/>
              </a:rPr>
              <a:t>Source: xx</a:t>
            </a:r>
          </a:p>
        </p:txBody>
      </p:sp>
      <p:sp>
        <p:nvSpPr>
          <p:cNvPr id="10" name="SlideInfo">
            <a:extLst>
              <a:ext uri="{FF2B5EF4-FFF2-40B4-BE49-F238E27FC236}">
                <a16:creationId xmlns:a16="http://schemas.microsoft.com/office/drawing/2014/main" id="{BBD5B540-A16F-4BD4-AC00-CF587A7CE3F1}"/>
              </a:ext>
            </a:extLst>
          </p:cNvPr>
          <p:cNvSpPr/>
          <p:nvPr userDrawn="1"/>
        </p:nvSpPr>
        <p:spPr>
          <a:xfrm>
            <a:off x="9996176" y="1055098"/>
            <a:ext cx="1705724" cy="1938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rtl="0">
              <a:lnSpc>
                <a:spcPct val="90000"/>
              </a:lnSpc>
            </a:pPr>
            <a:r>
              <a:rPr lang="en-US" sz="1400" b="0" cap="all" baseline="0">
                <a:solidFill>
                  <a:schemeClr val="tx1"/>
                </a:solidFill>
                <a:latin typeface="+mn-lt"/>
                <a:cs typeface="Arial" panose="020B0604020202020204" pitchFamily="34" charset="0"/>
              </a:rPr>
              <a:t>Back-up | discussion</a:t>
            </a:r>
          </a:p>
        </p:txBody>
      </p:sp>
      <p:sp>
        <p:nvSpPr>
          <p:cNvPr id="11" name="Footnote">
            <a:extLst>
              <a:ext uri="{FF2B5EF4-FFF2-40B4-BE49-F238E27FC236}">
                <a16:creationId xmlns:a16="http://schemas.microsoft.com/office/drawing/2014/main" id="{D560885E-3C6C-4555-95DF-B6851249523D}"/>
              </a:ext>
            </a:extLst>
          </p:cNvPr>
          <p:cNvSpPr/>
          <p:nvPr userDrawn="1"/>
        </p:nvSpPr>
        <p:spPr>
          <a:xfrm>
            <a:off x="1773739" y="6416351"/>
            <a:ext cx="479298" cy="246221"/>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spAutoFit/>
          </a:bodyPr>
          <a:lstStyle/>
          <a:p>
            <a:pPr marL="95250" indent="-95250" rtl="0">
              <a:spcBef>
                <a:spcPts val="0"/>
              </a:spcBef>
              <a:spcAft>
                <a:spcPts val="0"/>
              </a:spcAft>
              <a:buAutoNum type="arabicPeriod"/>
            </a:pPr>
            <a:r>
              <a:rPr lang="en-US" sz="800">
                <a:solidFill>
                  <a:schemeClr val="tx2"/>
                </a:solidFill>
                <a:latin typeface="+mn-lt"/>
                <a:cs typeface="Arial" panose="020B0604020202020204" pitchFamily="34" charset="0"/>
              </a:rPr>
              <a:t>Footnote</a:t>
            </a:r>
          </a:p>
          <a:p>
            <a:pPr marL="95250" indent="-95250" rtl="0">
              <a:spcBef>
                <a:spcPts val="0"/>
              </a:spcBef>
              <a:spcAft>
                <a:spcPts val="0"/>
              </a:spcAft>
              <a:buAutoNum type="arabicPeriod"/>
            </a:pPr>
            <a:r>
              <a:rPr lang="en-US" sz="800">
                <a:solidFill>
                  <a:schemeClr val="tx2"/>
                </a:solidFill>
                <a:latin typeface="+mn-lt"/>
                <a:cs typeface="Arial" panose="020B0604020202020204" pitchFamily="34" charset="0"/>
              </a:rPr>
              <a:t>Footnote</a:t>
            </a:r>
          </a:p>
        </p:txBody>
      </p:sp>
      <p:graphicFrame>
        <p:nvGraphicFramePr>
          <p:cNvPr id="12" name="Table">
            <a:extLst>
              <a:ext uri="{FF2B5EF4-FFF2-40B4-BE49-F238E27FC236}">
                <a16:creationId xmlns:a16="http://schemas.microsoft.com/office/drawing/2014/main" id="{E5F497BD-9400-439E-838E-12D9D035FC42}"/>
              </a:ext>
            </a:extLst>
          </p:cNvPr>
          <p:cNvGraphicFramePr>
            <a:graphicFrameLocks noGrp="1"/>
          </p:cNvGraphicFramePr>
          <p:nvPr userDrawn="1">
            <p:extLst>
              <p:ext uri="{D42A27DB-BD31-4B8C-83A1-F6EECF244321}">
                <p14:modId xmlns:p14="http://schemas.microsoft.com/office/powerpoint/2010/main" val="3701632764"/>
              </p:ext>
            </p:extLst>
          </p:nvPr>
        </p:nvGraphicFramePr>
        <p:xfrm>
          <a:off x="623888" y="2022585"/>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rtl="0">
                        <a:buClr>
                          <a:srgbClr val="1A9AFA"/>
                        </a:buClr>
                        <a:buSzPct val="75000"/>
                        <a:buFontTx/>
                        <a:buNone/>
                      </a:pPr>
                      <a:r>
                        <a:rPr lang="en-US" sz="1200" b="1">
                          <a:solidFill>
                            <a:schemeClr val="tx1"/>
                          </a:solidFill>
                          <a:latin typeface="+mj-lt"/>
                        </a:rPr>
                        <a:t>Column header</a:t>
                      </a:r>
                    </a:p>
                  </a:txBody>
                  <a:tcPr marL="71972" marR="7197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4D8EB"/>
                    </a:solidFill>
                  </a:tcPr>
                </a:tc>
                <a:tc>
                  <a:txBody>
                    <a:bodyPr/>
                    <a:lstStyle/>
                    <a:p>
                      <a:pPr marL="108000" indent="-108000" algn="ctr" rtl="0">
                        <a:buClr>
                          <a:srgbClr val="1A9AFA"/>
                        </a:buClr>
                        <a:buSzPct val="75000"/>
                        <a:buFontTx/>
                        <a:buNone/>
                      </a:pPr>
                      <a:r>
                        <a:rPr lang="en-US" sz="1200" b="1">
                          <a:solidFill>
                            <a:schemeClr val="tx1"/>
                          </a:solidFill>
                          <a:latin typeface="+mj-lt"/>
                        </a:rPr>
                        <a:t>Column header</a:t>
                      </a:r>
                    </a:p>
                  </a:txBody>
                  <a:tcPr marL="71972" marR="7197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4D8EB"/>
                    </a:solidFill>
                  </a:tcPr>
                </a:tc>
                <a:tc>
                  <a:txBody>
                    <a:bodyPr/>
                    <a:lstStyle/>
                    <a:p>
                      <a:pPr marL="108000" indent="-108000" algn="ctr" rtl="0">
                        <a:buClr>
                          <a:srgbClr val="1A9AFA"/>
                        </a:buClr>
                        <a:buSzPct val="75000"/>
                        <a:buFontTx/>
                        <a:buNone/>
                      </a:pPr>
                      <a:r>
                        <a:rPr lang="en-US" sz="1200" b="1" kern="1200">
                          <a:solidFill>
                            <a:schemeClr val="tx1"/>
                          </a:solidFill>
                          <a:latin typeface="+mj-lt"/>
                          <a:ea typeface="+mn-ea"/>
                          <a:cs typeface="+mn-cs"/>
                        </a:rPr>
                        <a:t>Column header</a:t>
                      </a:r>
                      <a:endParaRPr lang="en-US" sz="1200" b="1">
                        <a:solidFill>
                          <a:schemeClr val="tx1"/>
                        </a:solidFill>
                        <a:latin typeface="+mj-lt"/>
                      </a:endParaRPr>
                    </a:p>
                  </a:txBody>
                  <a:tcPr marL="71972" marR="7197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4D8EB"/>
                    </a:solidFill>
                  </a:tcPr>
                </a:tc>
                <a:extLst>
                  <a:ext uri="{0D108BD9-81ED-4DB2-BD59-A6C34878D82A}">
                    <a16:rowId xmlns:a16="http://schemas.microsoft.com/office/drawing/2014/main" val="3414655119"/>
                  </a:ext>
                </a:extLst>
              </a:tr>
              <a:tr h="1055878">
                <a:tc>
                  <a:txBody>
                    <a:bodyPr/>
                    <a:lstStyle/>
                    <a:p>
                      <a:pPr marL="0" indent="0" algn="l" rtl="0">
                        <a:buClr>
                          <a:srgbClr val="1A9AFA"/>
                        </a:buClr>
                        <a:buSzPct val="75000"/>
                        <a:buFontTx/>
                        <a:buNone/>
                      </a:pPr>
                      <a:r>
                        <a:rPr lang="en-US" sz="1200" b="1">
                          <a:solidFill>
                            <a:schemeClr val="bg1"/>
                          </a:solidFill>
                          <a:latin typeface="+mj-lt"/>
                        </a:rPr>
                        <a:t>Row header</a:t>
                      </a:r>
                    </a:p>
                  </a:txBody>
                  <a:tcPr marL="71972" marR="7197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41288" indent="-141288" algn="l" defTabSz="914400" rtl="0" eaLnBrk="1" latinLnBrk="0" hangingPunct="1">
                        <a:buClr>
                          <a:srgbClr val="000000"/>
                        </a:buClr>
                        <a:buSzPct val="100000"/>
                        <a:buFont typeface="Wingdings 2" panose="05020102010507070707" pitchFamily="18" charset="2"/>
                        <a:buChar char=""/>
                      </a:pPr>
                      <a:r>
                        <a:rPr lang="en-US" sz="1200" kern="1200">
                          <a:solidFill>
                            <a:schemeClr val="tx1"/>
                          </a:solidFill>
                          <a:latin typeface="+mn-lt"/>
                          <a:ea typeface="+mn-ea"/>
                          <a:cs typeface="Arial" panose="020B0604020202020204" pitchFamily="34" charset="0"/>
                        </a:rPr>
                        <a:t>Main text</a:t>
                      </a:r>
                    </a:p>
                  </a:txBody>
                  <a:tcPr marL="71972" marR="7197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1288" indent="-141288" algn="l" defTabSz="914400" rtl="0" eaLnBrk="1" latinLnBrk="0" hangingPunct="1">
                        <a:buClr>
                          <a:srgbClr val="000000"/>
                        </a:buClr>
                        <a:buSzPct val="100000"/>
                        <a:buFont typeface="Wingdings 2" panose="05020102010507070707" pitchFamily="18" charset="2"/>
                        <a:buChar char=""/>
                      </a:pPr>
                      <a:endParaRPr lang="en-US" sz="1200" kern="1200">
                        <a:solidFill>
                          <a:schemeClr val="tx1"/>
                        </a:solidFill>
                        <a:latin typeface="+mn-lt"/>
                        <a:ea typeface="+mn-ea"/>
                        <a:cs typeface="Arial" panose="020B0604020202020204" pitchFamily="34" charset="0"/>
                      </a:endParaRPr>
                    </a:p>
                  </a:txBody>
                  <a:tcPr marL="71972" marR="7197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429890"/>
                  </a:ext>
                </a:extLst>
              </a:tr>
              <a:tr h="1055878">
                <a:tc>
                  <a:txBody>
                    <a:bodyPr/>
                    <a:lstStyle/>
                    <a:p>
                      <a:pPr marL="0" indent="0" algn="l" rtl="0">
                        <a:buClr>
                          <a:srgbClr val="1A9AFA"/>
                        </a:buClr>
                        <a:buSzPct val="75000"/>
                        <a:buFontTx/>
                        <a:buNone/>
                      </a:pPr>
                      <a:r>
                        <a:rPr lang="en-US" sz="1200" b="1">
                          <a:solidFill>
                            <a:schemeClr val="bg1"/>
                          </a:solidFill>
                          <a:latin typeface="+mj-lt"/>
                        </a:rPr>
                        <a:t>Row header</a:t>
                      </a:r>
                    </a:p>
                  </a:txBody>
                  <a:tcPr marL="71972" marR="7197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41288" indent="-141288" algn="l" defTabSz="914400" rtl="0" eaLnBrk="1" latinLnBrk="0" hangingPunct="1">
                        <a:buClr>
                          <a:srgbClr val="000000"/>
                        </a:buClr>
                        <a:buSzPct val="100000"/>
                        <a:buFont typeface="Wingdings 2" panose="05020102010507070707" pitchFamily="18" charset="2"/>
                        <a:buChar char=""/>
                      </a:pPr>
                      <a:endParaRPr lang="en-US" sz="1200" kern="1200">
                        <a:solidFill>
                          <a:schemeClr val="tx1"/>
                        </a:solidFill>
                        <a:latin typeface="+mn-lt"/>
                        <a:ea typeface="+mn-ea"/>
                        <a:cs typeface="Arial" panose="020B0604020202020204" pitchFamily="34" charset="0"/>
                      </a:endParaRPr>
                    </a:p>
                  </a:txBody>
                  <a:tcPr marL="71972" marR="7197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1288" indent="-141288" algn="l" defTabSz="914400" rtl="0" eaLnBrk="1" latinLnBrk="0" hangingPunct="1">
                        <a:buClr>
                          <a:srgbClr val="000000"/>
                        </a:buClr>
                        <a:buSzPct val="100000"/>
                        <a:buFont typeface="Wingdings 2" panose="05020102010507070707" pitchFamily="18" charset="2"/>
                        <a:buChar char=""/>
                      </a:pPr>
                      <a:endParaRPr lang="en-US" sz="1200" kern="1200">
                        <a:solidFill>
                          <a:schemeClr val="tx1"/>
                        </a:solidFill>
                        <a:latin typeface="+mn-lt"/>
                        <a:ea typeface="+mn-ea"/>
                        <a:cs typeface="Arial" panose="020B0604020202020204" pitchFamily="34" charset="0"/>
                      </a:endParaRPr>
                    </a:p>
                  </a:txBody>
                  <a:tcPr marL="71972" marR="7197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1924294"/>
                  </a:ext>
                </a:extLst>
              </a:tr>
            </a:tbl>
          </a:graphicData>
        </a:graphic>
      </p:graphicFrame>
      <p:sp>
        <p:nvSpPr>
          <p:cNvPr id="13" name="Bullets Dark Text">
            <a:extLst>
              <a:ext uri="{FF2B5EF4-FFF2-40B4-BE49-F238E27FC236}">
                <a16:creationId xmlns:a16="http://schemas.microsoft.com/office/drawing/2014/main" id="{6C836DBC-CE11-4C27-A37B-D2E37013F29F}"/>
              </a:ext>
            </a:extLst>
          </p:cNvPr>
          <p:cNvSpPr>
            <a:spLocks noChangeArrowheads="1"/>
          </p:cNvSpPr>
          <p:nvPr userDrawn="1"/>
        </p:nvSpPr>
        <p:spPr bwMode="auto">
          <a:xfrm>
            <a:off x="10413248" y="3136392"/>
            <a:ext cx="1049646" cy="553998"/>
          </a:xfrm>
          <a:prstGeom prst="rect">
            <a:avLst/>
          </a:prstGeom>
          <a:noFill/>
          <a:ln w="12700">
            <a:noFill/>
            <a:miter lim="800000"/>
            <a:headEnd/>
            <a:tailEnd/>
          </a:ln>
          <a:effectLst/>
        </p:spPr>
        <p:txBody>
          <a:bodyPr wrap="none" lIns="0" tIns="0" rIns="0" bIns="0">
            <a:spAutoFit/>
          </a:bodyPr>
          <a:lstStyle/>
          <a:p>
            <a:pPr marL="141288" indent="-141288" rtl="0">
              <a:buClr>
                <a:srgbClr val="000000"/>
              </a:buClr>
              <a:buSzPct val="100000"/>
              <a:buFont typeface="Wingdings 2" panose="05020102010507070707" pitchFamily="18" charset="2"/>
              <a:buChar char=""/>
            </a:pPr>
            <a:r>
              <a:rPr lang="en-US" altLang="de-DE" sz="1200">
                <a:solidFill>
                  <a:schemeClr val="tx1"/>
                </a:solidFill>
                <a:latin typeface="+mn-lt"/>
                <a:cs typeface="Arial" panose="020B0604020202020204" pitchFamily="34" charset="0"/>
              </a:rPr>
              <a:t>First level</a:t>
            </a:r>
          </a:p>
          <a:p>
            <a:pPr marL="266700" lvl="1" indent="-114300" rtl="0">
              <a:buClr>
                <a:srgbClr val="000000"/>
              </a:buClr>
              <a:buSzPct val="100000"/>
              <a:buFont typeface="Arial" panose="020B0604020202020204" pitchFamily="34" charset="0"/>
              <a:buChar char="–"/>
            </a:pPr>
            <a:r>
              <a:rPr lang="en-US" altLang="de-DE" sz="1200">
                <a:solidFill>
                  <a:schemeClr val="tx1"/>
                </a:solidFill>
                <a:latin typeface="+mn-lt"/>
                <a:cs typeface="Arial" panose="020B0604020202020204" pitchFamily="34" charset="0"/>
              </a:rPr>
              <a:t>Second level</a:t>
            </a:r>
          </a:p>
          <a:p>
            <a:pPr marL="381000" lvl="2" indent="-114300" rtl="0">
              <a:buClr>
                <a:srgbClr val="000000"/>
              </a:buClr>
              <a:buSzPct val="100000"/>
              <a:buFont typeface="Wingdings 2" panose="05020102010507070707" pitchFamily="18" charset="2"/>
              <a:buChar char=""/>
            </a:pPr>
            <a:r>
              <a:rPr lang="en-US" altLang="de-DE" sz="1200">
                <a:solidFill>
                  <a:schemeClr val="tx1"/>
                </a:solidFill>
                <a:latin typeface="+mn-lt"/>
                <a:cs typeface="Arial" panose="020B0604020202020204" pitchFamily="34" charset="0"/>
              </a:rPr>
              <a:t>Third level</a:t>
            </a:r>
          </a:p>
        </p:txBody>
      </p:sp>
      <p:sp>
        <p:nvSpPr>
          <p:cNvPr id="17" name="Bullets Light Text">
            <a:extLst>
              <a:ext uri="{FF2B5EF4-FFF2-40B4-BE49-F238E27FC236}">
                <a16:creationId xmlns:a16="http://schemas.microsoft.com/office/drawing/2014/main" id="{6D6CD0AE-7E2B-4570-88C8-21EEE1ED344C}"/>
              </a:ext>
            </a:extLst>
          </p:cNvPr>
          <p:cNvSpPr>
            <a:spLocks noChangeArrowheads="1"/>
          </p:cNvSpPr>
          <p:nvPr userDrawn="1"/>
        </p:nvSpPr>
        <p:spPr bwMode="auto">
          <a:xfrm>
            <a:off x="10413248" y="3840480"/>
            <a:ext cx="1049646" cy="553998"/>
          </a:xfrm>
          <a:prstGeom prst="rect">
            <a:avLst/>
          </a:prstGeom>
          <a:solidFill>
            <a:srgbClr val="000000"/>
          </a:solidFill>
          <a:ln w="12700">
            <a:noFill/>
            <a:miter lim="800000"/>
            <a:headEnd/>
            <a:tailEnd/>
          </a:ln>
          <a:effectLst/>
        </p:spPr>
        <p:txBody>
          <a:bodyPr wrap="none" lIns="0" tIns="0" rIns="0" bIns="0">
            <a:spAutoFit/>
          </a:bodyPr>
          <a:lstStyle/>
          <a:p>
            <a:pPr marL="141288" indent="-141288" rtl="0">
              <a:buClr>
                <a:srgbClr val="FFFFFF"/>
              </a:buClr>
              <a:buSzPct val="100000"/>
              <a:buFont typeface="Wingdings 2" panose="05020102010507070707" pitchFamily="18" charset="2"/>
              <a:buChar char=""/>
            </a:pPr>
            <a:r>
              <a:rPr lang="en-US" altLang="de-DE" sz="1200">
                <a:solidFill>
                  <a:srgbClr val="FFFFFF"/>
                </a:solidFill>
                <a:latin typeface="+mn-lt"/>
                <a:cs typeface="Arial" panose="020B0604020202020204" pitchFamily="34" charset="0"/>
              </a:rPr>
              <a:t>First level</a:t>
            </a:r>
          </a:p>
          <a:p>
            <a:pPr marL="266700" lvl="1" indent="-114300" rtl="0">
              <a:buClr>
                <a:srgbClr val="FFFFFF"/>
              </a:buClr>
              <a:buSzPct val="100000"/>
              <a:buFont typeface="Arial" panose="020B0604020202020204" pitchFamily="34" charset="0"/>
              <a:buChar char="–"/>
            </a:pPr>
            <a:r>
              <a:rPr lang="en-US" altLang="de-DE" sz="1200">
                <a:solidFill>
                  <a:srgbClr val="FFFFFF"/>
                </a:solidFill>
                <a:latin typeface="+mn-lt"/>
                <a:cs typeface="Arial" panose="020B0604020202020204" pitchFamily="34" charset="0"/>
              </a:rPr>
              <a:t>Second level</a:t>
            </a:r>
          </a:p>
          <a:p>
            <a:pPr marL="381000" lvl="2" indent="-114300" rtl="0">
              <a:buClr>
                <a:srgbClr val="FFFFFF"/>
              </a:buClr>
              <a:buSzPct val="100000"/>
              <a:buFont typeface="Wingdings 2" panose="05020102010507070707" pitchFamily="18" charset="2"/>
              <a:buChar char=""/>
            </a:pPr>
            <a:r>
              <a:rPr lang="en-US" altLang="de-DE" sz="1200">
                <a:solidFill>
                  <a:srgbClr val="FFFFFF"/>
                </a:solidFill>
                <a:latin typeface="+mn-lt"/>
                <a:cs typeface="Arial" panose="020B0604020202020204" pitchFamily="34" charset="0"/>
              </a:rPr>
              <a:t>Third level</a:t>
            </a:r>
          </a:p>
        </p:txBody>
      </p:sp>
      <p:grpSp>
        <p:nvGrpSpPr>
          <p:cNvPr id="15" name="NumberedTracker_Blue">
            <a:extLst>
              <a:ext uri="{FF2B5EF4-FFF2-40B4-BE49-F238E27FC236}">
                <a16:creationId xmlns:a16="http://schemas.microsoft.com/office/drawing/2014/main" id="{FA643420-CB85-4B66-8751-68D0EB6E2617}"/>
              </a:ext>
            </a:extLst>
          </p:cNvPr>
          <p:cNvGrpSpPr/>
          <p:nvPr userDrawn="1"/>
        </p:nvGrpSpPr>
        <p:grpSpPr>
          <a:xfrm>
            <a:off x="7959744" y="3137343"/>
            <a:ext cx="2006600" cy="287384"/>
            <a:chOff x="7013159" y="2413792"/>
            <a:chExt cx="2006600" cy="287384"/>
          </a:xfrm>
        </p:grpSpPr>
        <p:sp>
          <p:nvSpPr>
            <p:cNvPr id="16" name="SelectedNumber">
              <a:extLst>
                <a:ext uri="{FF2B5EF4-FFF2-40B4-BE49-F238E27FC236}">
                  <a16:creationId xmlns:a16="http://schemas.microsoft.com/office/drawing/2014/main" id="{C9924869-37CE-4344-A714-363C1BB827CD}"/>
                </a:ext>
              </a:extLst>
            </p:cNvPr>
            <p:cNvSpPr/>
            <p:nvPr>
              <p:custDataLst>
                <p:tags r:id="rId17"/>
              </p:custDataLst>
            </p:nvPr>
          </p:nvSpPr>
          <p:spPr>
            <a:xfrm>
              <a:off x="7013159" y="2413792"/>
              <a:ext cx="261620" cy="13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b="1">
                  <a:solidFill>
                    <a:srgbClr val="FFFFFF"/>
                  </a:solidFill>
                  <a:latin typeface="+mn-lt"/>
                  <a:cs typeface="Arial" panose="020B0604020202020204" pitchFamily="34" charset="0"/>
                </a:rPr>
                <a:t>1</a:t>
              </a:r>
            </a:p>
          </p:txBody>
        </p:sp>
        <p:sp>
          <p:nvSpPr>
            <p:cNvPr id="18" name="Selected">
              <a:extLst>
                <a:ext uri="{FF2B5EF4-FFF2-40B4-BE49-F238E27FC236}">
                  <a16:creationId xmlns:a16="http://schemas.microsoft.com/office/drawing/2014/main" id="{8E453266-55E6-437C-9D97-9750D45A6662}"/>
                </a:ext>
              </a:extLst>
            </p:cNvPr>
            <p:cNvSpPr/>
            <p:nvPr>
              <p:custDataLst>
                <p:tags r:id="rId18"/>
              </p:custDataLst>
            </p:nvPr>
          </p:nvSpPr>
          <p:spPr>
            <a:xfrm>
              <a:off x="7287479" y="2413792"/>
              <a:ext cx="1732280" cy="13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b="1">
                  <a:solidFill>
                    <a:srgbClr val="FFFFFF"/>
                  </a:solidFill>
                  <a:latin typeface="+mn-lt"/>
                  <a:cs typeface="Arial" panose="020B0604020202020204" pitchFamily="34" charset="0"/>
                </a:rPr>
                <a:t>Selected</a:t>
              </a:r>
            </a:p>
          </p:txBody>
        </p:sp>
        <p:sp>
          <p:nvSpPr>
            <p:cNvPr id="19" name="UnselectedNumber">
              <a:extLst>
                <a:ext uri="{FF2B5EF4-FFF2-40B4-BE49-F238E27FC236}">
                  <a16:creationId xmlns:a16="http://schemas.microsoft.com/office/drawing/2014/main" id="{4D3BB851-7FE6-4A67-BCF0-3A8A75705D04}"/>
                </a:ext>
              </a:extLst>
            </p:cNvPr>
            <p:cNvSpPr/>
            <p:nvPr>
              <p:custDataLst>
                <p:tags r:id="rId19"/>
              </p:custDataLst>
            </p:nvPr>
          </p:nvSpPr>
          <p:spPr>
            <a:xfrm>
              <a:off x="7013159" y="2564376"/>
              <a:ext cx="261620" cy="1368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a:solidFill>
                    <a:schemeClr val="tx1">
                      <a:lumMod val="50000"/>
                      <a:lumOff val="50000"/>
                    </a:schemeClr>
                  </a:solidFill>
                  <a:latin typeface="+mn-lt"/>
                  <a:cs typeface="Arial" panose="020B0604020202020204" pitchFamily="34" charset="0"/>
                </a:rPr>
                <a:t>2</a:t>
              </a:r>
            </a:p>
          </p:txBody>
        </p:sp>
        <p:sp>
          <p:nvSpPr>
            <p:cNvPr id="20" name="Unselected">
              <a:extLst>
                <a:ext uri="{FF2B5EF4-FFF2-40B4-BE49-F238E27FC236}">
                  <a16:creationId xmlns:a16="http://schemas.microsoft.com/office/drawing/2014/main" id="{F2CA6F03-1BAA-4E9B-8DCA-47BB3D9165AB}"/>
                </a:ext>
              </a:extLst>
            </p:cNvPr>
            <p:cNvSpPr/>
            <p:nvPr>
              <p:custDataLst>
                <p:tags r:id="rId20"/>
              </p:custDataLst>
            </p:nvPr>
          </p:nvSpPr>
          <p:spPr>
            <a:xfrm>
              <a:off x="7287479" y="2564376"/>
              <a:ext cx="1732280" cy="1368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a:solidFill>
                    <a:schemeClr val="tx1">
                      <a:lumMod val="50000"/>
                      <a:lumOff val="50000"/>
                    </a:schemeClr>
                  </a:solidFill>
                  <a:latin typeface="+mn-lt"/>
                  <a:cs typeface="Arial" panose="020B0604020202020204" pitchFamily="34" charset="0"/>
                </a:rPr>
                <a:t>Unselected</a:t>
              </a:r>
            </a:p>
          </p:txBody>
        </p:sp>
      </p:grpSp>
      <p:grpSp>
        <p:nvGrpSpPr>
          <p:cNvPr id="21" name="NumberedTracker_Gray">
            <a:extLst>
              <a:ext uri="{FF2B5EF4-FFF2-40B4-BE49-F238E27FC236}">
                <a16:creationId xmlns:a16="http://schemas.microsoft.com/office/drawing/2014/main" id="{BDC3DE25-71D4-466D-8EAA-F8282488B742}"/>
              </a:ext>
            </a:extLst>
          </p:cNvPr>
          <p:cNvGrpSpPr/>
          <p:nvPr userDrawn="1"/>
        </p:nvGrpSpPr>
        <p:grpSpPr>
          <a:xfrm>
            <a:off x="7959744" y="3636288"/>
            <a:ext cx="2006600" cy="285573"/>
            <a:chOff x="3812540" y="2712440"/>
            <a:chExt cx="2006600" cy="285573"/>
          </a:xfrm>
        </p:grpSpPr>
        <p:sp>
          <p:nvSpPr>
            <p:cNvPr id="22" name="SelectedNumber">
              <a:extLst>
                <a:ext uri="{FF2B5EF4-FFF2-40B4-BE49-F238E27FC236}">
                  <a16:creationId xmlns:a16="http://schemas.microsoft.com/office/drawing/2014/main" id="{09A77648-664B-41DA-B732-8BF3AC307C94}"/>
                </a:ext>
              </a:extLst>
            </p:cNvPr>
            <p:cNvSpPr/>
            <p:nvPr>
              <p:custDataLst>
                <p:tags r:id="rId13"/>
              </p:custDataLst>
            </p:nvPr>
          </p:nvSpPr>
          <p:spPr>
            <a:xfrm>
              <a:off x="3812540" y="2712440"/>
              <a:ext cx="261620" cy="1368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b="1">
                  <a:solidFill>
                    <a:srgbClr val="FFFFFF"/>
                  </a:solidFill>
                  <a:latin typeface="+mn-lt"/>
                  <a:cs typeface="Arial" panose="020B0604020202020204" pitchFamily="34" charset="0"/>
                </a:rPr>
                <a:t>1</a:t>
              </a:r>
            </a:p>
          </p:txBody>
        </p:sp>
        <p:sp>
          <p:nvSpPr>
            <p:cNvPr id="23" name="Selected">
              <a:extLst>
                <a:ext uri="{FF2B5EF4-FFF2-40B4-BE49-F238E27FC236}">
                  <a16:creationId xmlns:a16="http://schemas.microsoft.com/office/drawing/2014/main" id="{489E3A14-9887-4B2A-9BFF-AC91D30617BA}"/>
                </a:ext>
              </a:extLst>
            </p:cNvPr>
            <p:cNvSpPr/>
            <p:nvPr>
              <p:custDataLst>
                <p:tags r:id="rId14"/>
              </p:custDataLst>
            </p:nvPr>
          </p:nvSpPr>
          <p:spPr>
            <a:xfrm>
              <a:off x="4086860" y="2712440"/>
              <a:ext cx="1732280" cy="1368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b="1">
                  <a:solidFill>
                    <a:srgbClr val="FFFFFF"/>
                  </a:solidFill>
                  <a:latin typeface="+mn-lt"/>
                  <a:cs typeface="Arial" panose="020B0604020202020204" pitchFamily="34" charset="0"/>
                </a:rPr>
                <a:t>Selected</a:t>
              </a:r>
            </a:p>
          </p:txBody>
        </p:sp>
        <p:sp>
          <p:nvSpPr>
            <p:cNvPr id="24" name="UnselectedNumber">
              <a:extLst>
                <a:ext uri="{FF2B5EF4-FFF2-40B4-BE49-F238E27FC236}">
                  <a16:creationId xmlns:a16="http://schemas.microsoft.com/office/drawing/2014/main" id="{982558BB-8CA3-4099-9CF9-98D96BBC5B7D}"/>
                </a:ext>
              </a:extLst>
            </p:cNvPr>
            <p:cNvSpPr/>
            <p:nvPr>
              <p:custDataLst>
                <p:tags r:id="rId15"/>
              </p:custDataLst>
            </p:nvPr>
          </p:nvSpPr>
          <p:spPr>
            <a:xfrm>
              <a:off x="3812540" y="2861213"/>
              <a:ext cx="261620" cy="1368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a:solidFill>
                    <a:schemeClr val="tx1">
                      <a:lumMod val="50000"/>
                      <a:lumOff val="50000"/>
                    </a:schemeClr>
                  </a:solidFill>
                  <a:latin typeface="+mn-lt"/>
                  <a:cs typeface="Arial" panose="020B0604020202020204" pitchFamily="34" charset="0"/>
                </a:rPr>
                <a:t>2</a:t>
              </a:r>
            </a:p>
          </p:txBody>
        </p:sp>
        <p:sp>
          <p:nvSpPr>
            <p:cNvPr id="25" name="Unselected">
              <a:extLst>
                <a:ext uri="{FF2B5EF4-FFF2-40B4-BE49-F238E27FC236}">
                  <a16:creationId xmlns:a16="http://schemas.microsoft.com/office/drawing/2014/main" id="{C947CA1B-0104-4559-9565-DD570030201B}"/>
                </a:ext>
              </a:extLst>
            </p:cNvPr>
            <p:cNvSpPr/>
            <p:nvPr>
              <p:custDataLst>
                <p:tags r:id="rId16"/>
              </p:custDataLst>
            </p:nvPr>
          </p:nvSpPr>
          <p:spPr>
            <a:xfrm>
              <a:off x="4086860" y="2861213"/>
              <a:ext cx="1732280" cy="1368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a:solidFill>
                    <a:schemeClr val="tx1">
                      <a:lumMod val="50000"/>
                      <a:lumOff val="50000"/>
                    </a:schemeClr>
                  </a:solidFill>
                  <a:latin typeface="+mn-lt"/>
                  <a:cs typeface="Arial" panose="020B0604020202020204" pitchFamily="34" charset="0"/>
                </a:rPr>
                <a:t>Unselected</a:t>
              </a:r>
            </a:p>
          </p:txBody>
        </p:sp>
      </p:grpSp>
      <p:grpSp>
        <p:nvGrpSpPr>
          <p:cNvPr id="26" name="TitleTracker_Blue">
            <a:extLst>
              <a:ext uri="{FF2B5EF4-FFF2-40B4-BE49-F238E27FC236}">
                <a16:creationId xmlns:a16="http://schemas.microsoft.com/office/drawing/2014/main" id="{362AE9F5-32CE-44D0-96D4-8CE0AB3BE278}"/>
              </a:ext>
            </a:extLst>
          </p:cNvPr>
          <p:cNvGrpSpPr/>
          <p:nvPr userDrawn="1"/>
        </p:nvGrpSpPr>
        <p:grpSpPr>
          <a:xfrm>
            <a:off x="7959744" y="4094566"/>
            <a:ext cx="2006600" cy="287388"/>
            <a:chOff x="4850118" y="2906786"/>
            <a:chExt cx="2006600" cy="287388"/>
          </a:xfrm>
        </p:grpSpPr>
        <p:sp>
          <p:nvSpPr>
            <p:cNvPr id="27" name="Selected">
              <a:extLst>
                <a:ext uri="{FF2B5EF4-FFF2-40B4-BE49-F238E27FC236}">
                  <a16:creationId xmlns:a16="http://schemas.microsoft.com/office/drawing/2014/main" id="{DD357E2C-3F01-4225-B1AC-B12C7FBAC27E}"/>
                </a:ext>
              </a:extLst>
            </p:cNvPr>
            <p:cNvSpPr/>
            <p:nvPr>
              <p:custDataLst>
                <p:tags r:id="rId11"/>
              </p:custDataLst>
            </p:nvPr>
          </p:nvSpPr>
          <p:spPr>
            <a:xfrm>
              <a:off x="4850118" y="2906786"/>
              <a:ext cx="2006600" cy="13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b="1">
                  <a:solidFill>
                    <a:srgbClr val="FFFFFF"/>
                  </a:solidFill>
                  <a:latin typeface="+mn-lt"/>
                  <a:cs typeface="Arial" panose="020B0604020202020204" pitchFamily="34" charset="0"/>
                </a:rPr>
                <a:t>Selected</a:t>
              </a:r>
            </a:p>
          </p:txBody>
        </p:sp>
        <p:sp>
          <p:nvSpPr>
            <p:cNvPr id="28" name="Unselected">
              <a:extLst>
                <a:ext uri="{FF2B5EF4-FFF2-40B4-BE49-F238E27FC236}">
                  <a16:creationId xmlns:a16="http://schemas.microsoft.com/office/drawing/2014/main" id="{FAF8B907-C061-41BD-A6CA-FF7E4861C892}"/>
                </a:ext>
              </a:extLst>
            </p:cNvPr>
            <p:cNvSpPr/>
            <p:nvPr>
              <p:custDataLst>
                <p:tags r:id="rId12"/>
              </p:custDataLst>
            </p:nvPr>
          </p:nvSpPr>
          <p:spPr>
            <a:xfrm>
              <a:off x="4850118" y="3057374"/>
              <a:ext cx="2006600" cy="1368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a:solidFill>
                    <a:schemeClr val="tx1">
                      <a:lumMod val="50000"/>
                      <a:lumOff val="50000"/>
                    </a:schemeClr>
                  </a:solidFill>
                  <a:latin typeface="+mn-lt"/>
                  <a:cs typeface="Arial" panose="020B0604020202020204" pitchFamily="34" charset="0"/>
                </a:rPr>
                <a:t>Unselected</a:t>
              </a:r>
            </a:p>
          </p:txBody>
        </p:sp>
      </p:grpSp>
      <p:grpSp>
        <p:nvGrpSpPr>
          <p:cNvPr id="29" name="TitleTracker_Gray">
            <a:extLst>
              <a:ext uri="{FF2B5EF4-FFF2-40B4-BE49-F238E27FC236}">
                <a16:creationId xmlns:a16="http://schemas.microsoft.com/office/drawing/2014/main" id="{83870085-7516-4422-A93C-B15FB7A5C67B}"/>
              </a:ext>
            </a:extLst>
          </p:cNvPr>
          <p:cNvGrpSpPr/>
          <p:nvPr userDrawn="1"/>
        </p:nvGrpSpPr>
        <p:grpSpPr>
          <a:xfrm>
            <a:off x="7959744" y="4616780"/>
            <a:ext cx="2006600" cy="287387"/>
            <a:chOff x="4850118" y="3429000"/>
            <a:chExt cx="2006600" cy="287387"/>
          </a:xfrm>
        </p:grpSpPr>
        <p:sp>
          <p:nvSpPr>
            <p:cNvPr id="30" name="Selected">
              <a:extLst>
                <a:ext uri="{FF2B5EF4-FFF2-40B4-BE49-F238E27FC236}">
                  <a16:creationId xmlns:a16="http://schemas.microsoft.com/office/drawing/2014/main" id="{CFB84C21-82C9-4460-8BE8-097E9F1A1E5A}"/>
                </a:ext>
              </a:extLst>
            </p:cNvPr>
            <p:cNvSpPr/>
            <p:nvPr>
              <p:custDataLst>
                <p:tags r:id="rId9"/>
              </p:custDataLst>
            </p:nvPr>
          </p:nvSpPr>
          <p:spPr>
            <a:xfrm>
              <a:off x="4850118" y="3429000"/>
              <a:ext cx="2006600" cy="1368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b="1">
                  <a:solidFill>
                    <a:srgbClr val="FFFFFF"/>
                  </a:solidFill>
                  <a:latin typeface="+mn-lt"/>
                  <a:cs typeface="Arial" panose="020B0604020202020204" pitchFamily="34" charset="0"/>
                </a:rPr>
                <a:t>Selected</a:t>
              </a:r>
            </a:p>
          </p:txBody>
        </p:sp>
        <p:sp>
          <p:nvSpPr>
            <p:cNvPr id="31" name="Unselected">
              <a:extLst>
                <a:ext uri="{FF2B5EF4-FFF2-40B4-BE49-F238E27FC236}">
                  <a16:creationId xmlns:a16="http://schemas.microsoft.com/office/drawing/2014/main" id="{BA94387F-265F-4BB4-B5DF-3266E519CFC7}"/>
                </a:ext>
              </a:extLst>
            </p:cNvPr>
            <p:cNvSpPr/>
            <p:nvPr>
              <p:custDataLst>
                <p:tags r:id="rId10"/>
              </p:custDataLst>
            </p:nvPr>
          </p:nvSpPr>
          <p:spPr>
            <a:xfrm>
              <a:off x="4850118" y="3579587"/>
              <a:ext cx="2006600" cy="1368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a:r>
                <a:rPr lang="en-US" sz="900">
                  <a:solidFill>
                    <a:schemeClr val="tx1">
                      <a:lumMod val="50000"/>
                      <a:lumOff val="50000"/>
                    </a:schemeClr>
                  </a:solidFill>
                  <a:latin typeface="+mn-lt"/>
                  <a:cs typeface="Arial" panose="020B0604020202020204" pitchFamily="34" charset="0"/>
                </a:rPr>
                <a:t>Unselected</a:t>
              </a:r>
            </a:p>
          </p:txBody>
        </p:sp>
      </p:grpSp>
      <p:grpSp>
        <p:nvGrpSpPr>
          <p:cNvPr id="32" name="ChevronTracker_Gray">
            <a:extLst>
              <a:ext uri="{FF2B5EF4-FFF2-40B4-BE49-F238E27FC236}">
                <a16:creationId xmlns:a16="http://schemas.microsoft.com/office/drawing/2014/main" id="{32973643-A02A-4525-AD51-C98509EFF9C4}"/>
              </a:ext>
            </a:extLst>
          </p:cNvPr>
          <p:cNvGrpSpPr/>
          <p:nvPr userDrawn="1"/>
        </p:nvGrpSpPr>
        <p:grpSpPr>
          <a:xfrm>
            <a:off x="9610744" y="5176279"/>
            <a:ext cx="1367465" cy="457200"/>
            <a:chOff x="4850118" y="4055611"/>
            <a:chExt cx="1367465" cy="457200"/>
          </a:xfrm>
        </p:grpSpPr>
        <p:sp>
          <p:nvSpPr>
            <p:cNvPr id="33" name="Selected">
              <a:extLst>
                <a:ext uri="{FF2B5EF4-FFF2-40B4-BE49-F238E27FC236}">
                  <a16:creationId xmlns:a16="http://schemas.microsoft.com/office/drawing/2014/main" id="{20246117-94AE-4BCD-ABDE-2E3D5FB7549B}"/>
                </a:ext>
              </a:extLst>
            </p:cNvPr>
            <p:cNvSpPr/>
            <p:nvPr>
              <p:custDataLst>
                <p:tags r:id="rId7"/>
              </p:custDataLst>
            </p:nvPr>
          </p:nvSpPr>
          <p:spPr>
            <a:xfrm>
              <a:off x="4850118" y="4055611"/>
              <a:ext cx="711200" cy="457200"/>
            </a:xfrm>
            <a:prstGeom prst="homePlate">
              <a:avLst>
                <a:gd name="adj" fmla="val 14821"/>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eaLnBrk="0"/>
              <a:r>
                <a:rPr lang="en-US" sz="900" b="1">
                  <a:solidFill>
                    <a:srgbClr val="FFFFFF"/>
                  </a:solidFill>
                  <a:latin typeface="+mn-lt"/>
                  <a:cs typeface="Arial" panose="020B0604020202020204" pitchFamily="34" charset="0"/>
                </a:rPr>
                <a:t>Selected</a:t>
              </a:r>
            </a:p>
          </p:txBody>
        </p:sp>
        <p:sp>
          <p:nvSpPr>
            <p:cNvPr id="34" name="Unselected">
              <a:extLst>
                <a:ext uri="{FF2B5EF4-FFF2-40B4-BE49-F238E27FC236}">
                  <a16:creationId xmlns:a16="http://schemas.microsoft.com/office/drawing/2014/main" id="{38A31500-164E-4007-A8C5-B29E48C7DDF0}"/>
                </a:ext>
              </a:extLst>
            </p:cNvPr>
            <p:cNvSpPr/>
            <p:nvPr>
              <p:custDataLst>
                <p:tags r:id="rId8"/>
              </p:custDataLst>
            </p:nvPr>
          </p:nvSpPr>
          <p:spPr>
            <a:xfrm>
              <a:off x="5517465" y="4055611"/>
              <a:ext cx="700118" cy="457200"/>
            </a:xfrm>
            <a:prstGeom prst="chevron">
              <a:avLst>
                <a:gd name="adj" fmla="val 14881"/>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eaLnBrk="0"/>
              <a:r>
                <a:rPr lang="en-US" sz="900">
                  <a:solidFill>
                    <a:schemeClr val="tx1">
                      <a:lumMod val="50000"/>
                      <a:lumOff val="50000"/>
                    </a:schemeClr>
                  </a:solidFill>
                  <a:latin typeface="+mn-lt"/>
                  <a:cs typeface="Arial" panose="020B0604020202020204" pitchFamily="34" charset="0"/>
                </a:rPr>
                <a:t>Unselected</a:t>
              </a:r>
            </a:p>
          </p:txBody>
        </p:sp>
      </p:grpSp>
      <p:grpSp>
        <p:nvGrpSpPr>
          <p:cNvPr id="35" name="ChevronTracker_Blue">
            <a:extLst>
              <a:ext uri="{FF2B5EF4-FFF2-40B4-BE49-F238E27FC236}">
                <a16:creationId xmlns:a16="http://schemas.microsoft.com/office/drawing/2014/main" id="{402EDB15-8E1E-48B6-938C-90FF30F378BA}"/>
              </a:ext>
            </a:extLst>
          </p:cNvPr>
          <p:cNvGrpSpPr/>
          <p:nvPr userDrawn="1"/>
        </p:nvGrpSpPr>
        <p:grpSpPr>
          <a:xfrm>
            <a:off x="7959745" y="5176279"/>
            <a:ext cx="1350334" cy="457200"/>
            <a:chOff x="4850119" y="3988499"/>
            <a:chExt cx="1350334" cy="457200"/>
          </a:xfrm>
        </p:grpSpPr>
        <p:sp>
          <p:nvSpPr>
            <p:cNvPr id="36" name="Selected">
              <a:extLst>
                <a:ext uri="{FF2B5EF4-FFF2-40B4-BE49-F238E27FC236}">
                  <a16:creationId xmlns:a16="http://schemas.microsoft.com/office/drawing/2014/main" id="{4FEAF49E-8FCF-4508-BD48-ECCD37D88134}"/>
                </a:ext>
              </a:extLst>
            </p:cNvPr>
            <p:cNvSpPr/>
            <p:nvPr>
              <p:custDataLst>
                <p:tags r:id="rId5"/>
              </p:custDataLst>
            </p:nvPr>
          </p:nvSpPr>
          <p:spPr>
            <a:xfrm>
              <a:off x="4850119" y="3988499"/>
              <a:ext cx="670522" cy="457200"/>
            </a:xfrm>
            <a:prstGeom prst="homePlate">
              <a:avLst>
                <a:gd name="adj" fmla="val 14107"/>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eaLnBrk="0"/>
              <a:r>
                <a:rPr lang="en-US" sz="900" b="1">
                  <a:solidFill>
                    <a:srgbClr val="FFFFFF"/>
                  </a:solidFill>
                  <a:latin typeface="+mn-lt"/>
                  <a:cs typeface="Arial" panose="020B0604020202020204" pitchFamily="34" charset="0"/>
                </a:rPr>
                <a:t>Selected</a:t>
              </a:r>
            </a:p>
          </p:txBody>
        </p:sp>
        <p:sp>
          <p:nvSpPr>
            <p:cNvPr id="37" name="Unselected">
              <a:extLst>
                <a:ext uri="{FF2B5EF4-FFF2-40B4-BE49-F238E27FC236}">
                  <a16:creationId xmlns:a16="http://schemas.microsoft.com/office/drawing/2014/main" id="{66392080-834A-4588-8F14-A5A0D5736D4C}"/>
                </a:ext>
              </a:extLst>
            </p:cNvPr>
            <p:cNvSpPr/>
            <p:nvPr>
              <p:custDataLst>
                <p:tags r:id="rId6"/>
              </p:custDataLst>
            </p:nvPr>
          </p:nvSpPr>
          <p:spPr>
            <a:xfrm>
              <a:off x="5489253" y="3988499"/>
              <a:ext cx="711200" cy="457200"/>
            </a:xfrm>
            <a:prstGeom prst="chevron">
              <a:avLst>
                <a:gd name="adj" fmla="val 14464"/>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rtl="0" eaLnBrk="0"/>
              <a:r>
                <a:rPr lang="en-US" sz="900">
                  <a:solidFill>
                    <a:schemeClr val="tx1">
                      <a:lumMod val="50000"/>
                      <a:lumOff val="50000"/>
                    </a:schemeClr>
                  </a:solidFill>
                  <a:latin typeface="+mn-lt"/>
                  <a:cs typeface="Arial" panose="020B0604020202020204" pitchFamily="34" charset="0"/>
                </a:rPr>
                <a:t>Unselected</a:t>
              </a:r>
            </a:p>
          </p:txBody>
        </p:sp>
      </p:grpSp>
      <p:sp>
        <p:nvSpPr>
          <p:cNvPr id="38" name="TrackerBounds">
            <a:extLst>
              <a:ext uri="{FF2B5EF4-FFF2-40B4-BE49-F238E27FC236}">
                <a16:creationId xmlns:a16="http://schemas.microsoft.com/office/drawing/2014/main" id="{D6F8F3A9-88E9-4E23-A6DC-59AA05DD2707}"/>
              </a:ext>
            </a:extLst>
          </p:cNvPr>
          <p:cNvSpPr/>
          <p:nvPr userDrawn="1"/>
        </p:nvSpPr>
        <p:spPr>
          <a:xfrm>
            <a:off x="9702416" y="152121"/>
            <a:ext cx="1999484" cy="738145"/>
          </a:xfrm>
          <a:prstGeom prst="rect">
            <a:avLst/>
          </a:prstGeom>
          <a:noFill/>
          <a:ln w="9525" cap="flat" cmpd="sng" algn="ctr">
            <a:solidFill>
              <a:srgbClr val="00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rtl="0"/>
            <a:endParaRPr lang="en-US" sz="1100">
              <a:solidFill>
                <a:schemeClr val="accent2"/>
              </a:solidFill>
              <a:latin typeface="+mn-lt"/>
            </a:endParaRPr>
          </a:p>
        </p:txBody>
      </p:sp>
      <p:sp>
        <p:nvSpPr>
          <p:cNvPr id="39" name="ChevronBounds">
            <a:extLst>
              <a:ext uri="{FF2B5EF4-FFF2-40B4-BE49-F238E27FC236}">
                <a16:creationId xmlns:a16="http://schemas.microsoft.com/office/drawing/2014/main" id="{E5FC780A-CF60-414E-9EB7-5276445F089E}"/>
              </a:ext>
            </a:extLst>
          </p:cNvPr>
          <p:cNvSpPr/>
          <p:nvPr userDrawn="1"/>
        </p:nvSpPr>
        <p:spPr>
          <a:xfrm>
            <a:off x="9702416" y="305193"/>
            <a:ext cx="1999484" cy="432000"/>
          </a:xfrm>
          <a:prstGeom prst="rect">
            <a:avLst/>
          </a:prstGeom>
          <a:noFill/>
          <a:ln w="9525" cap="flat" cmpd="sng" algn="ctr">
            <a:solidFill>
              <a:srgbClr val="00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rtl="0"/>
            <a:r>
              <a:rPr lang="en-US" sz="1100">
                <a:solidFill>
                  <a:schemeClr val="bg1"/>
                </a:solidFill>
                <a:latin typeface="+mn-lt"/>
              </a:rPr>
              <a:t>Space for chevrons</a:t>
            </a:r>
          </a:p>
        </p:txBody>
      </p:sp>
      <p:grpSp>
        <p:nvGrpSpPr>
          <p:cNvPr id="40" name="Flag">
            <a:extLst>
              <a:ext uri="{FF2B5EF4-FFF2-40B4-BE49-F238E27FC236}">
                <a16:creationId xmlns:a16="http://schemas.microsoft.com/office/drawing/2014/main" id="{9DC44CCD-1DEB-4CBE-BC9F-8234ECB34BBE}"/>
              </a:ext>
            </a:extLst>
          </p:cNvPr>
          <p:cNvGrpSpPr/>
          <p:nvPr userDrawn="1">
            <p:custDataLst>
              <p:tags r:id="rId2"/>
            </p:custDataLst>
          </p:nvPr>
        </p:nvGrpSpPr>
        <p:grpSpPr>
          <a:xfrm>
            <a:off x="11791816" y="152121"/>
            <a:ext cx="329184" cy="218458"/>
            <a:chOff x="1" y="749"/>
            <a:chExt cx="458953" cy="327687"/>
          </a:xfrm>
        </p:grpSpPr>
        <p:sp>
          <p:nvSpPr>
            <p:cNvPr id="41" name="imageBackground_637277204436084394">
              <a:extLst>
                <a:ext uri="{FF2B5EF4-FFF2-40B4-BE49-F238E27FC236}">
                  <a16:creationId xmlns:a16="http://schemas.microsoft.com/office/drawing/2014/main" id="{70AF288A-34F2-4265-8F4F-91A07699F6FD}"/>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pic>
          <p:nvPicPr>
            <p:cNvPr id="42" name="image_637277204436084394">
              <a:extLst>
                <a:ext uri="{FF2B5EF4-FFF2-40B4-BE49-F238E27FC236}">
                  <a16:creationId xmlns:a16="http://schemas.microsoft.com/office/drawing/2014/main" id="{2AD29D3E-F48C-4F9C-96AC-26C2478405CD}"/>
                </a:ext>
              </a:extLst>
            </p:cNvPr>
            <p:cNvPicPr>
              <a:picLocks/>
            </p:cNvPicPr>
            <p:nvPr/>
          </p:nvPicPr>
          <p:blipFill>
            <a:blip r:embed="rId24">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3" name="PhoneMeQuote">
            <a:extLst>
              <a:ext uri="{FF2B5EF4-FFF2-40B4-BE49-F238E27FC236}">
                <a16:creationId xmlns:a16="http://schemas.microsoft.com/office/drawing/2014/main" id="{CBA8FA55-91E3-42BC-946C-F705266D2B7A}"/>
              </a:ext>
            </a:extLst>
          </p:cNvPr>
          <p:cNvSpPr>
            <a:spLocks noChangeArrowheads="1"/>
          </p:cNvSpPr>
          <p:nvPr userDrawn="1">
            <p:custDataLst>
              <p:tags r:id="rId3"/>
            </p:custDataLst>
          </p:nvPr>
        </p:nvSpPr>
        <p:spPr bwMode="auto">
          <a:xfrm>
            <a:off x="1181917" y="5633479"/>
            <a:ext cx="4764422" cy="352404"/>
          </a:xfrm>
          <a:prstGeom prst="rect">
            <a:avLst/>
          </a:prstGeom>
          <a:noFill/>
          <a:ln w="12700">
            <a:noFill/>
            <a:miter lim="800000"/>
            <a:headEnd/>
            <a:tailEnd/>
          </a:ln>
          <a:effectLst/>
        </p:spPr>
        <p:txBody>
          <a:bodyPr wrap="square" lIns="0" tIns="0" rIns="0" bIns="0">
            <a:spAutoFit/>
          </a:bodyPr>
          <a:lstStyle/>
          <a:p>
            <a:pPr marL="266700" marR="0" lvl="0" indent="-266700" algn="l" defTabSz="914400" rtl="0" eaLnBrk="1" fontAlgn="auto" latinLnBrk="0" hangingPunct="1">
              <a:lnSpc>
                <a:spcPct val="95000"/>
              </a:lnSpc>
              <a:spcBef>
                <a:spcPct val="50000"/>
              </a:spcBef>
              <a:buClr>
                <a:srgbClr val="1A9AFA"/>
              </a:buClr>
              <a:buSzPct val="160000"/>
              <a:buFontTx/>
              <a:buBlip>
                <a:blip r:embed="rId25"/>
              </a:buBlip>
              <a:tabLst/>
              <a:defRPr/>
            </a:pPr>
            <a:r>
              <a:rPr kumimoji="0" lang="en-US" altLang="de-DE" sz="1200" strike="noStrike" kern="1200" cap="none" spc="0" normalizeH="0" noProof="0">
                <a:ln>
                  <a:noFill/>
                </a:ln>
                <a:solidFill>
                  <a:schemeClr val="tx1"/>
                </a:solidFill>
                <a:effectLst/>
                <a:uLnTx/>
                <a:uFillTx/>
                <a:latin typeface="+mn-lt"/>
                <a:ea typeface="+mn-ea"/>
                <a:cs typeface="+mn-cs"/>
              </a:rPr>
              <a:t>quote text quote text quote text quote text quote text quote text.”</a:t>
            </a:r>
          </a:p>
          <a:p>
            <a:pPr marL="266700" marR="0" lvl="0" algn="l" defTabSz="914400" rtl="0" eaLnBrk="1" fontAlgn="auto" latinLnBrk="0" hangingPunct="1">
              <a:lnSpc>
                <a:spcPct val="95000"/>
              </a:lnSpc>
              <a:spcBef>
                <a:spcPct val="20000"/>
              </a:spcBef>
              <a:buClr>
                <a:srgbClr val="1A9AFA"/>
              </a:buClr>
              <a:buSzPct val="160000"/>
              <a:tabLst/>
              <a:defRPr/>
            </a:pPr>
            <a:r>
              <a:rPr lang="en-US" altLang="de-DE" sz="1000">
                <a:solidFill>
                  <a:schemeClr val="tx1"/>
                </a:solidFill>
                <a:latin typeface="+mn-lt"/>
              </a:rPr>
              <a:t>Attribute / name + company (2pt less than quote itself)</a:t>
            </a:r>
          </a:p>
        </p:txBody>
      </p:sp>
      <p:grpSp>
        <p:nvGrpSpPr>
          <p:cNvPr id="44" name="SurveyTitle">
            <a:extLst>
              <a:ext uri="{FF2B5EF4-FFF2-40B4-BE49-F238E27FC236}">
                <a16:creationId xmlns:a16="http://schemas.microsoft.com/office/drawing/2014/main" id="{6EBBE8D6-3927-4555-AB6D-7DDD37F1CE21}"/>
              </a:ext>
            </a:extLst>
          </p:cNvPr>
          <p:cNvGrpSpPr/>
          <p:nvPr userDrawn="1">
            <p:custDataLst>
              <p:tags r:id="rId4"/>
            </p:custDataLst>
          </p:nvPr>
        </p:nvGrpSpPr>
        <p:grpSpPr>
          <a:xfrm>
            <a:off x="632669" y="4534254"/>
            <a:ext cx="5245225" cy="696909"/>
            <a:chOff x="609600" y="1340286"/>
            <a:chExt cx="5245225" cy="696909"/>
          </a:xfrm>
        </p:grpSpPr>
        <p:sp>
          <p:nvSpPr>
            <p:cNvPr id="45" name="Arrow: Left-Right 44">
              <a:extLst>
                <a:ext uri="{FF2B5EF4-FFF2-40B4-BE49-F238E27FC236}">
                  <a16:creationId xmlns:a16="http://schemas.microsoft.com/office/drawing/2014/main" id="{7510A45C-ADD0-476E-9E06-A6584639EB0B}"/>
                </a:ext>
              </a:extLst>
            </p:cNvPr>
            <p:cNvSpPr/>
            <p:nvPr/>
          </p:nvSpPr>
          <p:spPr>
            <a:xfrm>
              <a:off x="613566" y="1340286"/>
              <a:ext cx="5237292" cy="28810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68000" tIns="0" rIns="0" bIns="71963" rtlCol="0" anchor="t" anchorCtr="0">
              <a:spAutoFit/>
            </a:bodyPr>
            <a:lstStyle/>
            <a:p>
              <a:pPr algn="ctr" rtl="0"/>
              <a:r>
                <a:rPr lang="en-US" sz="1400" b="1">
                  <a:solidFill>
                    <a:schemeClr val="accent3"/>
                  </a:solidFill>
                  <a:latin typeface="+mn-lt"/>
                </a:rPr>
                <a:t>Survey title</a:t>
              </a:r>
            </a:p>
          </p:txBody>
        </p:sp>
        <p:sp>
          <p:nvSpPr>
            <p:cNvPr id="46" name="Rectangle: Rounded Corners 45">
              <a:extLst>
                <a:ext uri="{FF2B5EF4-FFF2-40B4-BE49-F238E27FC236}">
                  <a16:creationId xmlns:a16="http://schemas.microsoft.com/office/drawing/2014/main" id="{354F8450-81E3-4241-8D11-EAB8F21F7C5C}"/>
                </a:ext>
              </a:extLst>
            </p:cNvPr>
            <p:cNvSpPr/>
            <p:nvPr/>
          </p:nvSpPr>
          <p:spPr>
            <a:xfrm>
              <a:off x="609600" y="1596738"/>
              <a:ext cx="5245225" cy="440457"/>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68000" tIns="0" rIns="72000" bIns="0" rtlCol="0" anchor="ctr" anchorCtr="0"/>
            <a:lstStyle/>
            <a:p>
              <a:pPr algn="ctr" rtl="0">
                <a:lnSpc>
                  <a:spcPct val="90000"/>
                </a:lnSpc>
                <a:defRPr/>
              </a:pPr>
              <a:r>
                <a:rPr lang="en-US" sz="1200">
                  <a:solidFill>
                    <a:schemeClr val="tx1"/>
                  </a:solidFill>
                  <a:latin typeface="+mn-lt"/>
                  <a:cs typeface="Arial" panose="020B0604020202020204" pitchFamily="34" charset="0"/>
                </a:rPr>
                <a:t>“Question?”</a:t>
              </a:r>
            </a:p>
          </p:txBody>
        </p:sp>
        <p:grpSp>
          <p:nvGrpSpPr>
            <p:cNvPr id="47" name="Group 46">
              <a:extLst>
                <a:ext uri="{FF2B5EF4-FFF2-40B4-BE49-F238E27FC236}">
                  <a16:creationId xmlns:a16="http://schemas.microsoft.com/office/drawing/2014/main" id="{077BE5EE-CEAB-433A-B292-151E0739573D}"/>
                </a:ext>
              </a:extLst>
            </p:cNvPr>
            <p:cNvGrpSpPr/>
            <p:nvPr/>
          </p:nvGrpSpPr>
          <p:grpSpPr>
            <a:xfrm>
              <a:off x="702035" y="1667460"/>
              <a:ext cx="299012" cy="299012"/>
              <a:chOff x="4894822" y="5127044"/>
              <a:chExt cx="192186" cy="192186"/>
            </a:xfrm>
          </p:grpSpPr>
          <p:sp>
            <p:nvSpPr>
              <p:cNvPr id="48" name="VectorBackground">
                <a:extLst>
                  <a:ext uri="{FF2B5EF4-FFF2-40B4-BE49-F238E27FC236}">
                    <a16:creationId xmlns:a16="http://schemas.microsoft.com/office/drawing/2014/main" id="{EC076881-61B8-4349-8150-40A742964CC3}"/>
                  </a:ext>
                </a:extLst>
              </p:cNvPr>
              <p:cNvSpPr/>
              <p:nvPr/>
            </p:nvSpPr>
            <p:spPr>
              <a:xfrm>
                <a:off x="4894822" y="5127044"/>
                <a:ext cx="192186" cy="19218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rtl="0"/>
                <a:endParaRPr lang="en-US" sz="1200">
                  <a:solidFill>
                    <a:srgbClr val="FFFFFF"/>
                  </a:solidFill>
                  <a:latin typeface="+mn-lt"/>
                </a:endParaRPr>
              </a:p>
            </p:txBody>
          </p:sp>
          <p:grpSp>
            <p:nvGrpSpPr>
              <p:cNvPr id="49" name="Gruppieren 260">
                <a:extLst>
                  <a:ext uri="{FF2B5EF4-FFF2-40B4-BE49-F238E27FC236}">
                    <a16:creationId xmlns:a16="http://schemas.microsoft.com/office/drawing/2014/main" id="{5DC86C93-84BC-48B4-B12B-CCDCA89813B5}"/>
                  </a:ext>
                </a:extLst>
              </p:cNvPr>
              <p:cNvGrpSpPr/>
              <p:nvPr/>
            </p:nvGrpSpPr>
            <p:grpSpPr>
              <a:xfrm>
                <a:off x="4953528" y="5138109"/>
                <a:ext cx="91539" cy="159572"/>
                <a:chOff x="6815138" y="2216943"/>
                <a:chExt cx="208034" cy="362646"/>
              </a:xfrm>
            </p:grpSpPr>
            <p:sp>
              <p:nvSpPr>
                <p:cNvPr id="50" name="VectorShape">
                  <a:extLst>
                    <a:ext uri="{FF2B5EF4-FFF2-40B4-BE49-F238E27FC236}">
                      <a16:creationId xmlns:a16="http://schemas.microsoft.com/office/drawing/2014/main" id="{AB637670-9CF5-44D3-9072-4ADD1F690946}"/>
                    </a:ext>
                  </a:extLst>
                </p:cNvPr>
                <p:cNvSpPr>
                  <a:spLocks/>
                </p:cNvSpPr>
                <p:nvPr/>
              </p:nvSpPr>
              <p:spPr bwMode="auto">
                <a:xfrm>
                  <a:off x="6815138" y="2216943"/>
                  <a:ext cx="208034" cy="258391"/>
                </a:xfrm>
                <a:custGeom>
                  <a:avLst/>
                  <a:gdLst>
                    <a:gd name="T0" fmla="*/ 4 w 91"/>
                    <a:gd name="T1" fmla="*/ 33 h 115"/>
                    <a:gd name="T2" fmla="*/ 10 w 91"/>
                    <a:gd name="T3" fmla="*/ 21 h 115"/>
                    <a:gd name="T4" fmla="*/ 79 w 91"/>
                    <a:gd name="T5" fmla="*/ 32 h 115"/>
                    <a:gd name="T6" fmla="*/ 73 w 91"/>
                    <a:gd name="T7" fmla="*/ 74 h 115"/>
                    <a:gd name="T8" fmla="*/ 45 w 91"/>
                    <a:gd name="T9" fmla="*/ 107 h 115"/>
                    <a:gd name="T10" fmla="*/ 36 w 91"/>
                    <a:gd name="T11" fmla="*/ 114 h 115"/>
                    <a:gd name="T12" fmla="*/ 27 w 91"/>
                    <a:gd name="T13" fmla="*/ 107 h 115"/>
                    <a:gd name="T14" fmla="*/ 45 w 91"/>
                    <a:gd name="T15" fmla="*/ 74 h 115"/>
                    <a:gd name="T16" fmla="*/ 59 w 91"/>
                    <a:gd name="T17" fmla="*/ 41 h 115"/>
                    <a:gd name="T18" fmla="*/ 15 w 91"/>
                    <a:gd name="T19" fmla="*/ 39 h 115"/>
                    <a:gd name="T20" fmla="*/ 4 w 91"/>
                    <a:gd name="T21" fmla="*/ 3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5">
                      <a:moveTo>
                        <a:pt x="4" y="33"/>
                      </a:moveTo>
                      <a:cubicBezTo>
                        <a:pt x="4" y="33"/>
                        <a:pt x="0" y="24"/>
                        <a:pt x="10" y="21"/>
                      </a:cubicBezTo>
                      <a:cubicBezTo>
                        <a:pt x="10" y="21"/>
                        <a:pt x="64" y="0"/>
                        <a:pt x="79" y="32"/>
                      </a:cubicBezTo>
                      <a:cubicBezTo>
                        <a:pt x="79" y="32"/>
                        <a:pt x="91" y="56"/>
                        <a:pt x="73" y="74"/>
                      </a:cubicBezTo>
                      <a:cubicBezTo>
                        <a:pt x="55" y="92"/>
                        <a:pt x="48" y="97"/>
                        <a:pt x="45" y="107"/>
                      </a:cubicBezTo>
                      <a:cubicBezTo>
                        <a:pt x="45" y="107"/>
                        <a:pt x="43" y="114"/>
                        <a:pt x="36" y="114"/>
                      </a:cubicBezTo>
                      <a:cubicBezTo>
                        <a:pt x="36" y="114"/>
                        <a:pt x="28" y="115"/>
                        <a:pt x="27" y="107"/>
                      </a:cubicBezTo>
                      <a:cubicBezTo>
                        <a:pt x="27" y="107"/>
                        <a:pt x="26" y="89"/>
                        <a:pt x="45" y="74"/>
                      </a:cubicBezTo>
                      <a:cubicBezTo>
                        <a:pt x="45" y="74"/>
                        <a:pt x="67" y="60"/>
                        <a:pt x="59" y="41"/>
                      </a:cubicBezTo>
                      <a:cubicBezTo>
                        <a:pt x="59" y="41"/>
                        <a:pt x="55" y="25"/>
                        <a:pt x="15" y="39"/>
                      </a:cubicBezTo>
                      <a:cubicBezTo>
                        <a:pt x="15" y="39"/>
                        <a:pt x="7" y="41"/>
                        <a:pt x="4"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rtl="0"/>
                  <a:endParaRPr lang="en-US" sz="1200">
                    <a:solidFill>
                      <a:srgbClr val="FFFFFF"/>
                    </a:solidFill>
                    <a:latin typeface="+mn-lt"/>
                  </a:endParaRPr>
                </a:p>
              </p:txBody>
            </p:sp>
            <p:sp>
              <p:nvSpPr>
                <p:cNvPr id="51" name="VectorShape">
                  <a:extLst>
                    <a:ext uri="{FF2B5EF4-FFF2-40B4-BE49-F238E27FC236}">
                      <a16:creationId xmlns:a16="http://schemas.microsoft.com/office/drawing/2014/main" id="{13247CEB-356A-439B-9834-6BEE0D86488E}"/>
                    </a:ext>
                  </a:extLst>
                </p:cNvPr>
                <p:cNvSpPr/>
                <p:nvPr/>
              </p:nvSpPr>
              <p:spPr>
                <a:xfrm>
                  <a:off x="6864344" y="2509836"/>
                  <a:ext cx="70466" cy="69753"/>
                </a:xfrm>
                <a:prstGeom prst="roundRect">
                  <a:avLst>
                    <a:gd name="adj" fmla="val 31161"/>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rtl="0"/>
                  <a:endParaRPr lang="en-US" sz="1200">
                    <a:solidFill>
                      <a:srgbClr val="FFFFFF"/>
                    </a:solidFill>
                    <a:latin typeface="+mn-lt"/>
                  </a:endParaRPr>
                </a:p>
              </p:txBody>
            </p:sp>
          </p:grpSp>
        </p:grpSp>
      </p:grpSp>
      <p:grpSp>
        <p:nvGrpSpPr>
          <p:cNvPr id="52" name="Title">
            <a:extLst>
              <a:ext uri="{FF2B5EF4-FFF2-40B4-BE49-F238E27FC236}">
                <a16:creationId xmlns:a16="http://schemas.microsoft.com/office/drawing/2014/main" id="{8A98094E-79AF-4228-9C3A-D7AA6CE4204A}"/>
              </a:ext>
            </a:extLst>
          </p:cNvPr>
          <p:cNvGrpSpPr/>
          <p:nvPr userDrawn="1"/>
        </p:nvGrpSpPr>
        <p:grpSpPr>
          <a:xfrm>
            <a:off x="6088564" y="1457864"/>
            <a:ext cx="1456105" cy="257369"/>
            <a:chOff x="2832361" y="2087941"/>
            <a:chExt cx="3534683" cy="257369"/>
          </a:xfrm>
        </p:grpSpPr>
        <p:sp>
          <p:nvSpPr>
            <p:cNvPr id="53" name="Arrow: Left-Right 52">
              <a:extLst>
                <a:ext uri="{FF2B5EF4-FFF2-40B4-BE49-F238E27FC236}">
                  <a16:creationId xmlns:a16="http://schemas.microsoft.com/office/drawing/2014/main" id="{0AF4BFEC-A686-4365-A615-BC04EA9FAD7B}"/>
                </a:ext>
              </a:extLst>
            </p:cNvPr>
            <p:cNvSpPr/>
            <p:nvPr/>
          </p:nvSpPr>
          <p:spPr>
            <a:xfrm>
              <a:off x="2832361" y="2087941"/>
              <a:ext cx="3534683"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rtl="0"/>
              <a:r>
                <a:rPr lang="en-US" sz="1200" b="1">
                  <a:solidFill>
                    <a:schemeClr val="accent2"/>
                  </a:solidFill>
                  <a:latin typeface="+mj-lt"/>
                </a:rPr>
                <a:t>Title </a:t>
              </a:r>
              <a:r>
                <a:rPr lang="en-US" sz="1200">
                  <a:solidFill>
                    <a:schemeClr val="accent2"/>
                  </a:solidFill>
                  <a:latin typeface="+mj-lt"/>
                </a:rPr>
                <a:t>(units)</a:t>
              </a:r>
            </a:p>
          </p:txBody>
        </p:sp>
        <p:cxnSp>
          <p:nvCxnSpPr>
            <p:cNvPr id="54" name="Straight Connector 53">
              <a:extLst>
                <a:ext uri="{FF2B5EF4-FFF2-40B4-BE49-F238E27FC236}">
                  <a16:creationId xmlns:a16="http://schemas.microsoft.com/office/drawing/2014/main" id="{6E5A1368-DDAE-4AB6-885F-CF625AD1F002}"/>
                </a:ext>
              </a:extLst>
            </p:cNvPr>
            <p:cNvCxnSpPr>
              <a:cxnSpLocks/>
              <a:stCxn id="53" idx="4"/>
              <a:endCxn id="53" idx="6"/>
            </p:cNvCxnSpPr>
            <p:nvPr/>
          </p:nvCxnSpPr>
          <p:spPr>
            <a:xfrm>
              <a:off x="2832361" y="2345310"/>
              <a:ext cx="3534683" cy="0"/>
            </a:xfrm>
            <a:prstGeom prst="line">
              <a:avLst/>
            </a:prstGeom>
            <a:ln w="9525"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5" name="TitleTextBox">
            <a:extLst>
              <a:ext uri="{FF2B5EF4-FFF2-40B4-BE49-F238E27FC236}">
                <a16:creationId xmlns:a16="http://schemas.microsoft.com/office/drawing/2014/main" id="{DDAFA6A3-06AE-4CBA-90E5-B3CEFF54714A}"/>
              </a:ext>
            </a:extLst>
          </p:cNvPr>
          <p:cNvSpPr>
            <a:spLocks noChangeArrowheads="1"/>
          </p:cNvSpPr>
          <p:nvPr userDrawn="1"/>
        </p:nvSpPr>
        <p:spPr bwMode="auto">
          <a:xfrm>
            <a:off x="6091292" y="1771651"/>
            <a:ext cx="1457771" cy="4468880"/>
          </a:xfrm>
          <a:prstGeom prst="rect">
            <a:avLst/>
          </a:prstGeom>
          <a:noFill/>
          <a:ln w="9525">
            <a:noFill/>
            <a:miter lim="800000"/>
            <a:headEnd/>
            <a:tailEnd/>
          </a:ln>
          <a:effectLst/>
        </p:spPr>
        <p:txBody>
          <a:bodyPr lIns="0" tIns="0" rIns="0" bIns="0"/>
          <a:lstStyle/>
          <a:p>
            <a:pPr marL="141288" indent="-141288" algn="l" defTabSz="914400" rtl="0" eaLnBrk="1" latinLnBrk="0" hangingPunct="1">
              <a:spcBef>
                <a:spcPct val="20000"/>
              </a:spcBef>
              <a:buClr>
                <a:srgbClr val="000000"/>
              </a:buClr>
              <a:buSzPct val="100000"/>
              <a:buFont typeface="Wingdings 2" panose="05020102010507070707" pitchFamily="18" charset="2"/>
              <a:buChar char=""/>
            </a:pPr>
            <a:r>
              <a:rPr lang="en-US" altLang="de-DE" sz="1200" kern="1200">
                <a:solidFill>
                  <a:schemeClr val="tx1"/>
                </a:solidFill>
                <a:latin typeface="+mn-lt"/>
                <a:ea typeface="+mn-ea"/>
                <a:cs typeface="Arial" panose="020B0604020202020204" pitchFamily="34" charset="0"/>
              </a:rPr>
              <a:t>…</a:t>
            </a:r>
          </a:p>
        </p:txBody>
      </p:sp>
      <p:sp>
        <p:nvSpPr>
          <p:cNvPr id="3" name="Grid">
            <a:extLst>
              <a:ext uri="{FF2B5EF4-FFF2-40B4-BE49-F238E27FC236}">
                <a16:creationId xmlns:a16="http://schemas.microsoft.com/office/drawing/2014/main" id="{5443942F-79F3-4CE2-B2CC-F56D0FF275A3}"/>
              </a:ext>
            </a:extLst>
          </p:cNvPr>
          <p:cNvSpPr/>
          <p:nvPr userDrawn="1"/>
        </p:nvSpPr>
        <p:spPr>
          <a:xfrm>
            <a:off x="628876" y="1457864"/>
            <a:ext cx="10930520" cy="4782666"/>
          </a:xfrm>
          <a:prstGeom prst="rect">
            <a:avLst/>
          </a:prstGeom>
          <a:noFill/>
          <a:ln w="9525">
            <a:solidFill>
              <a:srgbClr val="FF0000"/>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en-US" sz="1400">
              <a:solidFill>
                <a:schemeClr val="tx1"/>
              </a:solidFill>
            </a:endParaRPr>
          </a:p>
        </p:txBody>
      </p:sp>
    </p:spTree>
    <p:extLst>
      <p:ext uri="{BB962C8B-B14F-4D97-AF65-F5344CB8AC3E}">
        <p14:creationId xmlns:p14="http://schemas.microsoft.com/office/powerpoint/2010/main" val="428040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bg>
      <p:bgPr>
        <a:gradFill flip="none" rotWithShape="1">
          <a:gsLst>
            <a:gs pos="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C735CD-D680-4F88-A535-6FA66B6856A0}"/>
              </a:ext>
            </a:extLst>
          </p:cNvPr>
          <p:cNvGraphicFramePr>
            <a:graphicFrameLocks noChangeAspect="1"/>
          </p:cNvGraphicFramePr>
          <p:nvPr userDrawn="1">
            <p:custDataLst>
              <p:tags r:id="rId1"/>
            </p:custDataLst>
            <p:extLst>
              <p:ext uri="{D42A27DB-BD31-4B8C-83A1-F6EECF244321}">
                <p14:modId xmlns:p14="http://schemas.microsoft.com/office/powerpoint/2010/main" val="2922378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6" name="Object 5" hidden="1">
                        <a:extLst>
                          <a:ext uri="{FF2B5EF4-FFF2-40B4-BE49-F238E27FC236}">
                            <a16:creationId xmlns:a16="http://schemas.microsoft.com/office/drawing/2014/main" id="{F1C735CD-D680-4F88-A535-6FA66B6856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Gerade Verbindung 4"/>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Titel 2"/>
          <p:cNvSpPr>
            <a:spLocks noGrp="1"/>
          </p:cNvSpPr>
          <p:nvPr>
            <p:ph type="title"/>
          </p:nvPr>
        </p:nvSpPr>
        <p:spPr>
          <a:xfrm>
            <a:off x="490100" y="203293"/>
            <a:ext cx="11211800" cy="369332"/>
          </a:xfrm>
        </p:spPr>
        <p:txBody>
          <a:bodyPr vert="horz"/>
          <a:lstStyle>
            <a:lvl1pPr>
              <a:defRPr/>
            </a:lvl1pPr>
          </a:lstStyle>
          <a:p>
            <a:endParaRPr lang="de-DE"/>
          </a:p>
        </p:txBody>
      </p:sp>
      <p:sp>
        <p:nvSpPr>
          <p:cNvPr id="4" name="Datumsplatzhalter 3"/>
          <p:cNvSpPr>
            <a:spLocks noGrp="1"/>
          </p:cNvSpPr>
          <p:nvPr>
            <p:ph type="dt" sz="half" idx="10"/>
          </p:nvPr>
        </p:nvSpPr>
        <p:spPr/>
        <p:txBody>
          <a:bodyPr/>
          <a:lstStyle/>
          <a:p>
            <a:r>
              <a:rPr lang="en-GB"/>
              <a:t> </a:t>
            </a:r>
          </a:p>
        </p:txBody>
      </p:sp>
      <p:sp>
        <p:nvSpPr>
          <p:cNvPr id="11" name="Foliennummernplatzhalter 10"/>
          <p:cNvSpPr>
            <a:spLocks noGrp="1"/>
          </p:cNvSpPr>
          <p:nvPr>
            <p:ph type="sldNum" sz="quarter" idx="12"/>
          </p:nvPr>
        </p:nvSpPr>
        <p:spPr/>
        <p:txBody>
          <a:bodyPr/>
          <a:lstStyle/>
          <a:p>
            <a:fld id="{143B55C4-4F5A-416B-997D-6CE47EB0A945}" type="slidenum">
              <a:rPr lang="en-GB" smtClean="0"/>
              <a:pPr/>
              <a:t>‹#›</a:t>
            </a:fld>
            <a:endParaRPr lang="en-GB"/>
          </a:p>
        </p:txBody>
      </p:sp>
    </p:spTree>
    <p:extLst>
      <p:ext uri="{BB962C8B-B14F-4D97-AF65-F5344CB8AC3E}">
        <p14:creationId xmlns:p14="http://schemas.microsoft.com/office/powerpoint/2010/main" val="256334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4A640C-8871-4C0F-A9C4-E09C43E3A087}"/>
              </a:ext>
            </a:extLst>
          </p:cNvPr>
          <p:cNvGraphicFramePr>
            <a:graphicFrameLocks noChangeAspect="1"/>
          </p:cNvGraphicFramePr>
          <p:nvPr userDrawn="1">
            <p:custDataLst>
              <p:tags r:id="rId1"/>
            </p:custDataLst>
            <p:extLst>
              <p:ext uri="{D42A27DB-BD31-4B8C-83A1-F6EECF244321}">
                <p14:modId xmlns:p14="http://schemas.microsoft.com/office/powerpoint/2010/main" val="3476524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0E4A640C-8871-4C0F-A9C4-E09C43E3A0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1"/>
          <p:cNvSpPr/>
          <p:nvPr userDrawn="1"/>
        </p:nvSpPr>
        <p:spPr>
          <a:xfrm>
            <a:off x="0" y="2928493"/>
            <a:ext cx="12192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algn="ctr" rtl="0"/>
            <a:endParaRPr lang="en-US" sz="1867" noProof="0">
              <a:solidFill>
                <a:schemeClr val="tx1"/>
              </a:solidFill>
              <a:latin typeface="Calibri" panose="020F0502020204030204" pitchFamily="34" charset="0"/>
            </a:endParaRPr>
          </a:p>
        </p:txBody>
      </p:sp>
      <p:pic>
        <p:nvPicPr>
          <p:cNvPr id="1026"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16231" t="19013" b="13976"/>
          <a:stretch/>
        </p:blipFill>
        <p:spPr bwMode="auto">
          <a:xfrm>
            <a:off x="0" y="0"/>
            <a:ext cx="85730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2" y="2492389"/>
            <a:ext cx="12191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490102" y="2654884"/>
            <a:ext cx="7845825" cy="984885"/>
          </a:xfrm>
        </p:spPr>
        <p:txBody>
          <a:bodyPr vert="horz" wrap="square" lIns="0">
            <a:spAutoFit/>
          </a:bodyPr>
          <a:lstStyle>
            <a:lvl1pPr rtl="0">
              <a:defRPr sz="6400" baseline="0">
                <a:solidFill>
                  <a:srgbClr val="003366"/>
                </a:solidFill>
              </a:defRPr>
            </a:lvl1pPr>
          </a:lstStyle>
          <a:p>
            <a:r>
              <a:rPr lang="en-US" noProof="0"/>
              <a:t>Click to add title</a:t>
            </a:r>
          </a:p>
        </p:txBody>
      </p:sp>
      <p:sp>
        <p:nvSpPr>
          <p:cNvPr id="3" name="Untertitel 2"/>
          <p:cNvSpPr>
            <a:spLocks noGrp="1"/>
          </p:cNvSpPr>
          <p:nvPr>
            <p:ph type="subTitle" idx="1" hasCustomPrompt="1"/>
          </p:nvPr>
        </p:nvSpPr>
        <p:spPr>
          <a:xfrm>
            <a:off x="490101" y="4763672"/>
            <a:ext cx="7845825" cy="492443"/>
          </a:xfrm>
        </p:spPr>
        <p:txBody>
          <a:bodyPr wrap="square">
            <a:spAutoFit/>
          </a:bodyPr>
          <a:lstStyle>
            <a:lvl1pPr marL="0" indent="0" algn="l" rtl="0">
              <a:buNone/>
              <a:defRPr sz="3200" b="0" i="0" baseline="0">
                <a:solidFill>
                  <a:srgbClr val="003366"/>
                </a:solidFill>
                <a:latin typeface="+mn-lt"/>
                <a:cs typeface="Calibri" panose="020F05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add subtitle</a:t>
            </a:r>
          </a:p>
        </p:txBody>
      </p:sp>
      <p:cxnSp>
        <p:nvCxnSpPr>
          <p:cNvPr id="10" name="Gerade Verbindung 9"/>
          <p:cNvCxnSpPr/>
          <p:nvPr userDrawn="1"/>
        </p:nvCxnSpPr>
        <p:spPr>
          <a:xfrm>
            <a:off x="2" y="2492389"/>
            <a:ext cx="12191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9" name="Grafik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026261" y="5889117"/>
            <a:ext cx="1679601" cy="508800"/>
          </a:xfrm>
          <a:prstGeom prst="rect">
            <a:avLst/>
          </a:prstGeom>
        </p:spPr>
      </p:pic>
    </p:spTree>
    <p:extLst>
      <p:ext uri="{BB962C8B-B14F-4D97-AF65-F5344CB8AC3E}">
        <p14:creationId xmlns:p14="http://schemas.microsoft.com/office/powerpoint/2010/main" val="277733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D033507-453F-48FC-8C36-65BC3C40BBE0}"/>
              </a:ext>
            </a:extLst>
          </p:cNvPr>
          <p:cNvGraphicFramePr>
            <a:graphicFrameLocks noChangeAspect="1"/>
          </p:cNvGraphicFramePr>
          <p:nvPr userDrawn="1">
            <p:custDataLst>
              <p:tags r:id="rId1"/>
            </p:custDataLst>
            <p:extLst>
              <p:ext uri="{D42A27DB-BD31-4B8C-83A1-F6EECF244321}">
                <p14:modId xmlns:p14="http://schemas.microsoft.com/office/powerpoint/2010/main" val="2430704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4" imgH="494" progId="TCLayout.ActiveDocument.1">
                  <p:embed/>
                </p:oleObj>
              </mc:Choice>
              <mc:Fallback>
                <p:oleObj name="think-cell Slide" r:id="rId3" imgW="494" imgH="494" progId="TCLayout.ActiveDocument.1">
                  <p:embed/>
                  <p:pic>
                    <p:nvPicPr>
                      <p:cNvPr id="5" name="Object 4" hidden="1">
                        <a:extLst>
                          <a:ext uri="{FF2B5EF4-FFF2-40B4-BE49-F238E27FC236}">
                            <a16:creationId xmlns:a16="http://schemas.microsoft.com/office/drawing/2014/main" id="{2D033507-453F-48FC-8C36-65BC3C40BB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1"/>
          <p:cNvSpPr/>
          <p:nvPr userDrawn="1"/>
        </p:nvSpPr>
        <p:spPr>
          <a:xfrm>
            <a:off x="0" y="2928494"/>
            <a:ext cx="12192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a:solidFill>
                <a:schemeClr val="tx1"/>
              </a:solidFill>
            </a:endParaRPr>
          </a:p>
        </p:txBody>
      </p:sp>
      <p:pic>
        <p:nvPicPr>
          <p:cNvPr id="1026"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6231" t="19013" b="13976"/>
          <a:stretch/>
        </p:blipFill>
        <p:spPr bwMode="auto">
          <a:xfrm>
            <a:off x="0" y="0"/>
            <a:ext cx="85730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2" y="2492389"/>
            <a:ext cx="12191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490101" y="2654884"/>
            <a:ext cx="7845825" cy="738664"/>
          </a:xfrm>
        </p:spPr>
        <p:txBody>
          <a:bodyPr vert="horz" wrap="square" lIns="0">
            <a:spAutoFit/>
          </a:bodyPr>
          <a:lstStyle>
            <a:lvl1pPr>
              <a:defRPr sz="4800">
                <a:solidFill>
                  <a:srgbClr val="003366"/>
                </a:solidFill>
              </a:defRPr>
            </a:lvl1pPr>
          </a:lstStyle>
          <a:p>
            <a:r>
              <a:rPr lang="en-GB" noProof="0" err="1"/>
              <a:t>Titel</a:t>
            </a:r>
            <a:r>
              <a:rPr lang="en-GB" noProof="0"/>
              <a:t> </a:t>
            </a:r>
            <a:r>
              <a:rPr lang="en-GB" noProof="0" err="1"/>
              <a:t>durch</a:t>
            </a:r>
            <a:r>
              <a:rPr lang="en-GB" noProof="0"/>
              <a:t> </a:t>
            </a:r>
            <a:r>
              <a:rPr lang="en-GB" noProof="0" err="1"/>
              <a:t>Klicken</a:t>
            </a:r>
            <a:r>
              <a:rPr lang="en-GB" noProof="0"/>
              <a:t> </a:t>
            </a:r>
            <a:r>
              <a:rPr lang="en-GB" noProof="0" err="1"/>
              <a:t>bearbeiten</a:t>
            </a:r>
            <a:endParaRPr lang="en-GB" noProof="0"/>
          </a:p>
        </p:txBody>
      </p:sp>
      <p:sp>
        <p:nvSpPr>
          <p:cNvPr id="3" name="Untertitel 2"/>
          <p:cNvSpPr>
            <a:spLocks noGrp="1"/>
          </p:cNvSpPr>
          <p:nvPr>
            <p:ph type="subTitle" idx="1" hasCustomPrompt="1"/>
          </p:nvPr>
        </p:nvSpPr>
        <p:spPr>
          <a:xfrm>
            <a:off x="490101" y="4763671"/>
            <a:ext cx="7845825" cy="369332"/>
          </a:xfrm>
        </p:spPr>
        <p:txBody>
          <a:bodyPr wrap="square">
            <a:spAutoFit/>
          </a:bodyPr>
          <a:lstStyle>
            <a:lvl1pPr marL="0" indent="0" algn="l">
              <a:buNone/>
              <a:defRPr sz="2400">
                <a:solidFill>
                  <a:srgbClr val="003366"/>
                </a:solidFill>
                <a:latin typeface="BISansCond" panose="0200000605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err="1"/>
              <a:t>Untertitel</a:t>
            </a:r>
            <a:r>
              <a:rPr lang="en-GB" noProof="0"/>
              <a:t> </a:t>
            </a:r>
            <a:r>
              <a:rPr lang="en-GB" noProof="0" err="1"/>
              <a:t>durch</a:t>
            </a:r>
            <a:r>
              <a:rPr lang="en-GB" noProof="0"/>
              <a:t> </a:t>
            </a:r>
            <a:r>
              <a:rPr lang="en-GB" noProof="0" err="1"/>
              <a:t>Klicken</a:t>
            </a:r>
            <a:r>
              <a:rPr lang="en-GB" noProof="0"/>
              <a:t> </a:t>
            </a:r>
            <a:r>
              <a:rPr lang="en-GB" noProof="0" err="1"/>
              <a:t>bearbeiten</a:t>
            </a:r>
            <a:endParaRPr lang="en-GB" noProof="0"/>
          </a:p>
        </p:txBody>
      </p:sp>
      <p:cxnSp>
        <p:nvCxnSpPr>
          <p:cNvPr id="10" name="Gerade Verbindung 9"/>
          <p:cNvCxnSpPr/>
          <p:nvPr userDrawn="1"/>
        </p:nvCxnSpPr>
        <p:spPr>
          <a:xfrm>
            <a:off x="2" y="2492389"/>
            <a:ext cx="12191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9" name="Grafik 21">
            <a:extLst>
              <a:ext uri="{FF2B5EF4-FFF2-40B4-BE49-F238E27FC236}">
                <a16:creationId xmlns:a16="http://schemas.microsoft.com/office/drawing/2014/main" id="{C86E39B5-6D9F-4537-8050-D9088971CA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26260" y="5889117"/>
            <a:ext cx="1679601" cy="508800"/>
          </a:xfrm>
          <a:prstGeom prst="rect">
            <a:avLst/>
          </a:prstGeom>
        </p:spPr>
      </p:pic>
    </p:spTree>
    <p:extLst>
      <p:ext uri="{BB962C8B-B14F-4D97-AF65-F5344CB8AC3E}">
        <p14:creationId xmlns:p14="http://schemas.microsoft.com/office/powerpoint/2010/main" val="49263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gradFill flip="none" rotWithShape="1">
          <a:gsLst>
            <a:gs pos="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C735CD-D680-4F88-A535-6FA66B6856A0}"/>
              </a:ext>
            </a:extLst>
          </p:cNvPr>
          <p:cNvGraphicFramePr>
            <a:graphicFrameLocks noChangeAspect="1"/>
          </p:cNvGraphicFramePr>
          <p:nvPr userDrawn="1">
            <p:custDataLst>
              <p:tags r:id="rId1"/>
            </p:custDataLst>
            <p:extLst>
              <p:ext uri="{D42A27DB-BD31-4B8C-83A1-F6EECF244321}">
                <p14:modId xmlns:p14="http://schemas.microsoft.com/office/powerpoint/2010/main" val="242544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6" name="Object 5" hidden="1">
                        <a:extLst>
                          <a:ext uri="{FF2B5EF4-FFF2-40B4-BE49-F238E27FC236}">
                            <a16:creationId xmlns:a16="http://schemas.microsoft.com/office/drawing/2014/main" id="{F1C735CD-D680-4F88-A535-6FA66B6856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Gerade Verbindung 4"/>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Titel 2"/>
          <p:cNvSpPr>
            <a:spLocks noGrp="1"/>
          </p:cNvSpPr>
          <p:nvPr>
            <p:ph type="title"/>
          </p:nvPr>
        </p:nvSpPr>
        <p:spPr>
          <a:xfrm>
            <a:off x="490100" y="203293"/>
            <a:ext cx="11211800" cy="369332"/>
          </a:xfrm>
        </p:spPr>
        <p:txBody>
          <a:bodyPr vert="horz"/>
          <a:lstStyle>
            <a:lvl1pPr>
              <a:defRPr/>
            </a:lvl1pPr>
          </a:lstStyle>
          <a:p>
            <a:endParaRPr lang="de-DE"/>
          </a:p>
        </p:txBody>
      </p:sp>
      <p:sp>
        <p:nvSpPr>
          <p:cNvPr id="4" name="Datumsplatzhalter 3"/>
          <p:cNvSpPr>
            <a:spLocks noGrp="1"/>
          </p:cNvSpPr>
          <p:nvPr>
            <p:ph type="dt" sz="half" idx="10"/>
          </p:nvPr>
        </p:nvSpPr>
        <p:spPr/>
        <p:txBody>
          <a:bodyPr/>
          <a:lstStyle/>
          <a:p>
            <a:fld id="{208F670B-D7B9-419C-9EDC-EEA2E815864B}" type="datetime1">
              <a:rPr lang="en-GB" smtClean="0"/>
              <a:t>17/08/2023</a:t>
            </a:fld>
            <a:endParaRPr lang="en-GB"/>
          </a:p>
        </p:txBody>
      </p:sp>
      <p:sp>
        <p:nvSpPr>
          <p:cNvPr id="11" name="Foliennummernplatzhalter 10"/>
          <p:cNvSpPr>
            <a:spLocks noGrp="1"/>
          </p:cNvSpPr>
          <p:nvPr>
            <p:ph type="sldNum" sz="quarter" idx="12"/>
          </p:nvPr>
        </p:nvSpPr>
        <p:spPr/>
        <p:txBody>
          <a:bodyPr/>
          <a:lstStyle/>
          <a:p>
            <a:fld id="{143B55C4-4F5A-416B-997D-6CE47EB0A945}" type="slidenum">
              <a:rPr lang="en-GB" smtClean="0"/>
              <a:pPr/>
              <a:t>‹#›</a:t>
            </a:fld>
            <a:endParaRPr lang="en-GB"/>
          </a:p>
        </p:txBody>
      </p:sp>
    </p:spTree>
    <p:extLst>
      <p:ext uri="{BB962C8B-B14F-4D97-AF65-F5344CB8AC3E}">
        <p14:creationId xmlns:p14="http://schemas.microsoft.com/office/powerpoint/2010/main" val="4125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ient_Spec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1"/>
            </p:custDataLst>
            <p:extLst>
              <p:ext uri="{D42A27DB-BD31-4B8C-83A1-F6EECF244321}">
                <p14:modId xmlns:p14="http://schemas.microsoft.com/office/powerpoint/2010/main" val="2878681345"/>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22" imgW="300" imgH="300" progId="TCLayout.ActiveDocument.1">
                  <p:embed/>
                </p:oleObj>
              </mc:Choice>
              <mc:Fallback>
                <p:oleObj name="think-cell Slide" r:id="rId22"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23"/>
                      <a:stretch>
                        <a:fillRect/>
                      </a:stretch>
                    </p:blipFill>
                    <p:spPr>
                      <a:xfrm>
                        <a:off x="1587" y="1588"/>
                        <a:ext cx="1587" cy="1588"/>
                      </a:xfrm>
                      <a:prstGeom prst="rect">
                        <a:avLst/>
                      </a:prstGeom>
                    </p:spPr>
                  </p:pic>
                </p:oleObj>
              </mc:Fallback>
            </mc:AlternateContent>
          </a:graphicData>
        </a:graphic>
      </p:graphicFrame>
      <p:sp>
        <p:nvSpPr>
          <p:cNvPr id="7" name="ST_Bubble">
            <a:extLst>
              <a:ext uri="{FF2B5EF4-FFF2-40B4-BE49-F238E27FC236}">
                <a16:creationId xmlns:a16="http://schemas.microsoft.com/office/drawing/2014/main" id="{C0D9122A-8A90-4124-8961-CF2908AB8A26}"/>
              </a:ext>
            </a:extLst>
          </p:cNvPr>
          <p:cNvSpPr/>
          <p:nvPr userDrawn="1"/>
        </p:nvSpPr>
        <p:spPr>
          <a:xfrm>
            <a:off x="490100" y="1127427"/>
            <a:ext cx="249338" cy="24933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en-US" sz="1400" b="1">
                <a:solidFill>
                  <a:srgbClr val="FFFFFF"/>
                </a:solidFill>
                <a:latin typeface="+mn-lt"/>
                <a:cs typeface="Arial" panose="020B0604020202020204" pitchFamily="34" charset="0"/>
              </a:rPr>
              <a:t>X</a:t>
            </a:r>
          </a:p>
        </p:txBody>
      </p:sp>
      <p:sp>
        <p:nvSpPr>
          <p:cNvPr id="14" name="SectionHeader">
            <a:extLst>
              <a:ext uri="{FF2B5EF4-FFF2-40B4-BE49-F238E27FC236}">
                <a16:creationId xmlns:a16="http://schemas.microsoft.com/office/drawing/2014/main" id="{479FAE01-DAA7-4FBA-8A3B-D10267A90AF5}"/>
              </a:ext>
            </a:extLst>
          </p:cNvPr>
          <p:cNvSpPr/>
          <p:nvPr userDrawn="1"/>
        </p:nvSpPr>
        <p:spPr>
          <a:xfrm>
            <a:off x="490100" y="74834"/>
            <a:ext cx="937757" cy="184666"/>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200" b="0">
                <a:solidFill>
                  <a:schemeClr val="accent1"/>
                </a:solidFill>
                <a:latin typeface="+mn-lt"/>
                <a:cs typeface="Arial" panose="020B0604020202020204" pitchFamily="34" charset="0"/>
              </a:rPr>
              <a:t>Section header</a:t>
            </a:r>
          </a:p>
        </p:txBody>
      </p:sp>
      <p:sp>
        <p:nvSpPr>
          <p:cNvPr id="8" name="Subtitle">
            <a:extLst>
              <a:ext uri="{FF2B5EF4-FFF2-40B4-BE49-F238E27FC236}">
                <a16:creationId xmlns:a16="http://schemas.microsoft.com/office/drawing/2014/main" id="{C5FF4C98-C6B1-4365-8FE9-635EB4C31C2F}"/>
              </a:ext>
            </a:extLst>
          </p:cNvPr>
          <p:cNvSpPr/>
          <p:nvPr userDrawn="1"/>
        </p:nvSpPr>
        <p:spPr>
          <a:xfrm>
            <a:off x="490100" y="1159763"/>
            <a:ext cx="874535" cy="184666"/>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r>
              <a:rPr lang="en-US" sz="1200" b="0">
                <a:solidFill>
                  <a:srgbClr val="000000"/>
                </a:solidFill>
                <a:latin typeface="+mn-lt"/>
                <a:cs typeface="Arial" panose="020B0604020202020204" pitchFamily="34" charset="0"/>
              </a:rPr>
              <a:t>Subtitle (Unit)</a:t>
            </a:r>
          </a:p>
        </p:txBody>
      </p:sp>
      <p:sp>
        <p:nvSpPr>
          <p:cNvPr id="9" name="Source">
            <a:extLst>
              <a:ext uri="{FF2B5EF4-FFF2-40B4-BE49-F238E27FC236}">
                <a16:creationId xmlns:a16="http://schemas.microsoft.com/office/drawing/2014/main" id="{10C4BF31-73E9-4DFF-A67A-366DFF715664}"/>
              </a:ext>
            </a:extLst>
          </p:cNvPr>
          <p:cNvSpPr/>
          <p:nvPr userDrawn="1"/>
        </p:nvSpPr>
        <p:spPr>
          <a:xfrm>
            <a:off x="1801771" y="6673168"/>
            <a:ext cx="424796" cy="105606"/>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a:lnSpc>
                <a:spcPct val="85000"/>
              </a:lnSpc>
            </a:pPr>
            <a:r>
              <a:rPr lang="en-US" sz="800">
                <a:solidFill>
                  <a:schemeClr val="tx1"/>
                </a:solidFill>
                <a:latin typeface="+mn-lt"/>
                <a:cs typeface="Arial" panose="020B0604020202020204" pitchFamily="34" charset="0"/>
              </a:rPr>
              <a:t>Source: xx</a:t>
            </a:r>
          </a:p>
        </p:txBody>
      </p:sp>
      <p:sp>
        <p:nvSpPr>
          <p:cNvPr id="10" name="SlideInfo">
            <a:extLst>
              <a:ext uri="{FF2B5EF4-FFF2-40B4-BE49-F238E27FC236}">
                <a16:creationId xmlns:a16="http://schemas.microsoft.com/office/drawing/2014/main" id="{BBD5B540-A16F-4BD4-AC00-CF587A7CE3F1}"/>
              </a:ext>
            </a:extLst>
          </p:cNvPr>
          <p:cNvSpPr/>
          <p:nvPr userDrawn="1"/>
        </p:nvSpPr>
        <p:spPr>
          <a:xfrm>
            <a:off x="10199950" y="1168997"/>
            <a:ext cx="1501950" cy="1661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lnSpc>
                <a:spcPct val="90000"/>
              </a:lnSpc>
            </a:pPr>
            <a:r>
              <a:rPr lang="en-US" sz="1200" b="0" cap="all" baseline="0">
                <a:solidFill>
                  <a:schemeClr val="tx2"/>
                </a:solidFill>
                <a:latin typeface="+mn-lt"/>
                <a:cs typeface="Arial" panose="020B0604020202020204" pitchFamily="34" charset="0"/>
              </a:rPr>
              <a:t>Back-up | discussion</a:t>
            </a:r>
          </a:p>
        </p:txBody>
      </p:sp>
      <p:sp>
        <p:nvSpPr>
          <p:cNvPr id="11" name="Footnote">
            <a:extLst>
              <a:ext uri="{FF2B5EF4-FFF2-40B4-BE49-F238E27FC236}">
                <a16:creationId xmlns:a16="http://schemas.microsoft.com/office/drawing/2014/main" id="{D560885E-3C6C-4555-95DF-B6851249523D}"/>
              </a:ext>
            </a:extLst>
          </p:cNvPr>
          <p:cNvSpPr/>
          <p:nvPr userDrawn="1"/>
        </p:nvSpPr>
        <p:spPr>
          <a:xfrm>
            <a:off x="1801771" y="6255863"/>
            <a:ext cx="479298" cy="369332"/>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spAutoFit/>
          </a:bodyPr>
          <a:lstStyle/>
          <a:p>
            <a:pPr marL="95250" indent="-95250">
              <a:spcBef>
                <a:spcPts val="0"/>
              </a:spcBef>
              <a:spcAft>
                <a:spcPts val="0"/>
              </a:spcAft>
              <a:buAutoNum type="arabicPeriod"/>
            </a:pPr>
            <a:r>
              <a:rPr lang="de-DE" sz="800" err="1">
                <a:solidFill>
                  <a:schemeClr val="tx1"/>
                </a:solidFill>
                <a:latin typeface="+mn-lt"/>
                <a:cs typeface="Arial" panose="020B0604020202020204" pitchFamily="34" charset="0"/>
              </a:rPr>
              <a:t>Footnote</a:t>
            </a:r>
            <a:endParaRPr lang="de-DE" sz="800">
              <a:solidFill>
                <a:schemeClr val="tx1"/>
              </a:solidFill>
              <a:latin typeface="+mn-lt"/>
              <a:cs typeface="Arial" panose="020B0604020202020204" pitchFamily="34" charset="0"/>
            </a:endParaRPr>
          </a:p>
          <a:p>
            <a:pPr marL="95250" indent="-95250">
              <a:spcBef>
                <a:spcPts val="0"/>
              </a:spcBef>
              <a:spcAft>
                <a:spcPts val="0"/>
              </a:spcAft>
              <a:buAutoNum type="arabicPeriod"/>
            </a:pPr>
            <a:r>
              <a:rPr lang="de-DE" sz="800" err="1">
                <a:solidFill>
                  <a:schemeClr val="tx1"/>
                </a:solidFill>
                <a:latin typeface="+mn-lt"/>
                <a:cs typeface="Arial" panose="020B0604020202020204" pitchFamily="34" charset="0"/>
              </a:rPr>
              <a:t>Footnote</a:t>
            </a:r>
            <a:endParaRPr lang="de-DE" sz="800">
              <a:solidFill>
                <a:schemeClr val="tx1"/>
              </a:solidFill>
              <a:latin typeface="+mn-lt"/>
              <a:cs typeface="Arial" panose="020B0604020202020204" pitchFamily="34" charset="0"/>
            </a:endParaRPr>
          </a:p>
          <a:p>
            <a:pPr marL="95250" indent="-95250">
              <a:spcBef>
                <a:spcPts val="0"/>
              </a:spcBef>
              <a:spcAft>
                <a:spcPts val="0"/>
              </a:spcAft>
              <a:buAutoNum type="arabicPeriod"/>
            </a:pPr>
            <a:r>
              <a:rPr lang="de-DE" sz="800" err="1">
                <a:solidFill>
                  <a:schemeClr val="tx1"/>
                </a:solidFill>
                <a:latin typeface="+mn-lt"/>
                <a:cs typeface="Arial" panose="020B0604020202020204" pitchFamily="34" charset="0"/>
              </a:rPr>
              <a:t>Footnote</a:t>
            </a:r>
            <a:endParaRPr lang="de-DE" sz="800">
              <a:solidFill>
                <a:schemeClr val="tx1"/>
              </a:solidFill>
              <a:latin typeface="+mn-lt"/>
              <a:cs typeface="Arial" panose="020B0604020202020204" pitchFamily="34" charset="0"/>
            </a:endParaRPr>
          </a:p>
        </p:txBody>
      </p:sp>
      <p:graphicFrame>
        <p:nvGraphicFramePr>
          <p:cNvPr id="12" name="Table">
            <a:extLst>
              <a:ext uri="{FF2B5EF4-FFF2-40B4-BE49-F238E27FC236}">
                <a16:creationId xmlns:a16="http://schemas.microsoft.com/office/drawing/2014/main" id="{E5F497BD-9400-439E-838E-12D9D035FC42}"/>
              </a:ext>
            </a:extLst>
          </p:cNvPr>
          <p:cNvGraphicFramePr>
            <a:graphicFrameLocks noGrp="1"/>
          </p:cNvGraphicFramePr>
          <p:nvPr userDrawn="1">
            <p:extLst>
              <p:ext uri="{D42A27DB-BD31-4B8C-83A1-F6EECF244321}">
                <p14:modId xmlns:p14="http://schemas.microsoft.com/office/powerpoint/2010/main" val="4250794652"/>
              </p:ext>
            </p:extLst>
          </p:nvPr>
        </p:nvGraphicFramePr>
        <p:xfrm>
          <a:off x="623888" y="2022585"/>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a:buClr>
                          <a:srgbClr val="1A9AFA"/>
                        </a:buClr>
                        <a:buSzPct val="75000"/>
                        <a:buFontTx/>
                        <a:buNone/>
                      </a:pPr>
                      <a:r>
                        <a:rPr lang="en-US" sz="1100" b="1">
                          <a:solidFill>
                            <a:srgbClr val="FFFFFF"/>
                          </a:solidFill>
                          <a:latin typeface="+mj-lt"/>
                        </a:rPr>
                        <a:t>Column header</a:t>
                      </a:r>
                    </a:p>
                  </a:txBody>
                  <a:tcPr marL="71972" marR="71972"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08000" indent="-108000" algn="ctr">
                        <a:buClr>
                          <a:srgbClr val="1A9AFA"/>
                        </a:buClr>
                        <a:buSzPct val="75000"/>
                        <a:buFontTx/>
                        <a:buNone/>
                      </a:pPr>
                      <a:r>
                        <a:rPr lang="en-US" sz="1100" b="1">
                          <a:solidFill>
                            <a:srgbClr val="FFFFFF"/>
                          </a:solidFill>
                          <a:latin typeface="+mj-lt"/>
                        </a:rPr>
                        <a:t>Column header</a:t>
                      </a:r>
                    </a:p>
                  </a:txBody>
                  <a:tcPr marL="71972" marR="71972"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08000" indent="-108000" algn="ctr">
                        <a:buClr>
                          <a:srgbClr val="1A9AFA"/>
                        </a:buClr>
                        <a:buSzPct val="75000"/>
                        <a:buFontTx/>
                        <a:buNone/>
                      </a:pPr>
                      <a:r>
                        <a:rPr lang="en-US" sz="1100" b="1" kern="1200">
                          <a:solidFill>
                            <a:srgbClr val="FFFFFF"/>
                          </a:solidFill>
                          <a:latin typeface="+mn-lt"/>
                          <a:ea typeface="+mn-ea"/>
                          <a:cs typeface="+mn-cs"/>
                        </a:rPr>
                        <a:t>Column header</a:t>
                      </a:r>
                      <a:endParaRPr lang="en-US" sz="1100" b="1">
                        <a:solidFill>
                          <a:srgbClr val="FFFFFF"/>
                        </a:solidFill>
                        <a:latin typeface="+mj-lt"/>
                      </a:endParaRPr>
                    </a:p>
                  </a:txBody>
                  <a:tcPr marL="71972" marR="71972"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414655119"/>
                  </a:ext>
                </a:extLst>
              </a:tr>
              <a:tr h="1055878">
                <a:tc>
                  <a:txBody>
                    <a:bodyPr/>
                    <a:lstStyle/>
                    <a:p>
                      <a:pPr marL="0" indent="0" algn="l">
                        <a:buClr>
                          <a:srgbClr val="1A9AFA"/>
                        </a:buClr>
                        <a:buSzPct val="75000"/>
                        <a:buFontTx/>
                        <a:buNone/>
                      </a:pPr>
                      <a:r>
                        <a:rPr lang="en-US" sz="1100" b="1">
                          <a:solidFill>
                            <a:schemeClr val="accent1"/>
                          </a:solidFill>
                          <a:latin typeface="+mj-lt"/>
                        </a:rPr>
                        <a:t>Row header</a:t>
                      </a:r>
                    </a:p>
                  </a:txBody>
                  <a:tcPr marL="71972" marR="71972"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85725" algn="l" defTabSz="914400" rtl="0" eaLnBrk="1" latinLnBrk="0" hangingPunct="1">
                        <a:buClr>
                          <a:schemeClr val="accent1"/>
                        </a:buClr>
                        <a:buSzPct val="100000"/>
                        <a:buFont typeface="Arial" panose="020B0604020202020204" pitchFamily="34" charset="0"/>
                        <a:buChar char="•"/>
                      </a:pPr>
                      <a:r>
                        <a:rPr lang="en-US" sz="1100" b="0" kern="1200">
                          <a:solidFill>
                            <a:srgbClr val="2E2E38"/>
                          </a:solidFill>
                          <a:latin typeface="+mj-lt"/>
                          <a:ea typeface="+mn-ea"/>
                          <a:cs typeface="+mn-cs"/>
                        </a:rPr>
                        <a:t>Main text</a:t>
                      </a:r>
                    </a:p>
                  </a:txBody>
                  <a:tcPr marL="71972" marR="71972"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000000"/>
                        </a:buClr>
                        <a:buSzPct val="100000"/>
                        <a:buFont typeface="Arial" panose="020B0604020202020204" pitchFamily="34" charset="0"/>
                        <a:buChar char="•"/>
                      </a:pPr>
                      <a:endParaRPr lang="en-US" sz="1100" b="0" kern="1200">
                        <a:solidFill>
                          <a:srgbClr val="2E2E38"/>
                        </a:solidFill>
                        <a:latin typeface="+mj-lt"/>
                        <a:ea typeface="+mn-ea"/>
                        <a:cs typeface="+mn-cs"/>
                      </a:endParaRPr>
                    </a:p>
                  </a:txBody>
                  <a:tcPr marL="71972" marR="71972"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429890"/>
                  </a:ext>
                </a:extLst>
              </a:tr>
              <a:tr h="1055878">
                <a:tc>
                  <a:txBody>
                    <a:bodyPr/>
                    <a:lstStyle/>
                    <a:p>
                      <a:pPr marL="0" indent="0" algn="l">
                        <a:buClr>
                          <a:srgbClr val="1A9AFA"/>
                        </a:buClr>
                        <a:buSzPct val="75000"/>
                        <a:buFontTx/>
                        <a:buNone/>
                      </a:pPr>
                      <a:r>
                        <a:rPr lang="en-US" sz="1100" b="1">
                          <a:solidFill>
                            <a:schemeClr val="accent1"/>
                          </a:solidFill>
                          <a:latin typeface="+mj-lt"/>
                        </a:rPr>
                        <a:t>Row header</a:t>
                      </a:r>
                    </a:p>
                  </a:txBody>
                  <a:tcPr marL="71972" marR="71972"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Clr>
                          <a:srgbClr val="000000"/>
                        </a:buClr>
                        <a:buSzPct val="100000"/>
                        <a:buFont typeface="Arial" panose="020B0604020202020204" pitchFamily="34" charset="0"/>
                        <a:buChar char="•"/>
                      </a:pPr>
                      <a:endParaRPr lang="en-US" sz="1100" b="0" kern="1200">
                        <a:solidFill>
                          <a:srgbClr val="2E2E38"/>
                        </a:solidFill>
                        <a:latin typeface="+mj-lt"/>
                        <a:ea typeface="+mn-ea"/>
                        <a:cs typeface="+mn-cs"/>
                      </a:endParaRPr>
                    </a:p>
                  </a:txBody>
                  <a:tcPr marL="71972" marR="71972"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Clr>
                          <a:srgbClr val="000000"/>
                        </a:buClr>
                        <a:buSzPct val="100000"/>
                        <a:buFont typeface="Arial" panose="020B0604020202020204" pitchFamily="34" charset="0"/>
                        <a:buChar char="•"/>
                      </a:pPr>
                      <a:endParaRPr lang="en-US" sz="1100" b="0" kern="1200">
                        <a:solidFill>
                          <a:srgbClr val="2E2E38"/>
                        </a:solidFill>
                        <a:latin typeface="+mj-lt"/>
                        <a:ea typeface="+mn-ea"/>
                        <a:cs typeface="+mn-cs"/>
                      </a:endParaRPr>
                    </a:p>
                  </a:txBody>
                  <a:tcPr marL="71972" marR="71972"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924294"/>
                  </a:ext>
                </a:extLst>
              </a:tr>
            </a:tbl>
          </a:graphicData>
        </a:graphic>
      </p:graphicFrame>
      <p:sp>
        <p:nvSpPr>
          <p:cNvPr id="13" name="Bullets Dark Text">
            <a:extLst>
              <a:ext uri="{FF2B5EF4-FFF2-40B4-BE49-F238E27FC236}">
                <a16:creationId xmlns:a16="http://schemas.microsoft.com/office/drawing/2014/main" id="{6C836DBC-CE11-4C27-A37B-D2E37013F29F}"/>
              </a:ext>
            </a:extLst>
          </p:cNvPr>
          <p:cNvSpPr>
            <a:spLocks noChangeArrowheads="1"/>
          </p:cNvSpPr>
          <p:nvPr userDrawn="1"/>
        </p:nvSpPr>
        <p:spPr bwMode="auto">
          <a:xfrm>
            <a:off x="10524116" y="3136392"/>
            <a:ext cx="1049646" cy="553998"/>
          </a:xfrm>
          <a:prstGeom prst="rect">
            <a:avLst/>
          </a:prstGeom>
          <a:noFill/>
          <a:ln w="12700">
            <a:noFill/>
            <a:miter lim="800000"/>
            <a:headEnd/>
            <a:tailEnd/>
          </a:ln>
          <a:effectLst/>
        </p:spPr>
        <p:txBody>
          <a:bodyPr wrap="none" lIns="0" tIns="0" rIns="0" bIns="0">
            <a:spAutoFit/>
          </a:bodyPr>
          <a:lstStyle/>
          <a:p>
            <a:pPr marL="141288" indent="-141288">
              <a:buClr>
                <a:schemeClr val="accent1"/>
              </a:buClr>
              <a:buSzPct val="100000"/>
              <a:buFont typeface="Wingdings 2" panose="05020102010507070707" pitchFamily="18" charset="2"/>
              <a:buChar char=""/>
            </a:pPr>
            <a:r>
              <a:rPr lang="en-US" altLang="de-DE" sz="1200">
                <a:solidFill>
                  <a:srgbClr val="000000"/>
                </a:solidFill>
                <a:latin typeface="+mn-lt"/>
                <a:cs typeface="Arial" panose="020B0604020202020204" pitchFamily="34" charset="0"/>
              </a:rPr>
              <a:t>First level</a:t>
            </a:r>
          </a:p>
          <a:p>
            <a:pPr marL="266700" lvl="1" indent="-114300">
              <a:buClr>
                <a:schemeClr val="accent1"/>
              </a:buClr>
              <a:buSzPct val="100000"/>
              <a:buFont typeface="Arial" panose="020B0604020202020204" pitchFamily="34" charset="0"/>
              <a:buChar char="–"/>
            </a:pPr>
            <a:r>
              <a:rPr lang="en-US" altLang="de-DE" sz="1200">
                <a:solidFill>
                  <a:srgbClr val="000000"/>
                </a:solidFill>
                <a:latin typeface="+mn-lt"/>
                <a:cs typeface="Arial" panose="020B0604020202020204" pitchFamily="34" charset="0"/>
              </a:rPr>
              <a:t>Second level</a:t>
            </a:r>
          </a:p>
          <a:p>
            <a:pPr marL="381000" lvl="2" indent="-114300">
              <a:buClr>
                <a:schemeClr val="accent1"/>
              </a:buClr>
              <a:buSzPct val="100000"/>
              <a:buFont typeface="Wingdings 2" panose="05020102010507070707" pitchFamily="18" charset="2"/>
              <a:buChar char=""/>
            </a:pPr>
            <a:r>
              <a:rPr lang="en-US" altLang="de-DE" sz="1200">
                <a:solidFill>
                  <a:srgbClr val="000000"/>
                </a:solidFill>
                <a:latin typeface="+mn-lt"/>
                <a:cs typeface="Arial" panose="020B0604020202020204" pitchFamily="34" charset="0"/>
              </a:rPr>
              <a:t>Third level</a:t>
            </a:r>
          </a:p>
        </p:txBody>
      </p:sp>
      <p:sp>
        <p:nvSpPr>
          <p:cNvPr id="17" name="Bullets Light Text">
            <a:extLst>
              <a:ext uri="{FF2B5EF4-FFF2-40B4-BE49-F238E27FC236}">
                <a16:creationId xmlns:a16="http://schemas.microsoft.com/office/drawing/2014/main" id="{6D6CD0AE-7E2B-4570-88C8-21EEE1ED344C}"/>
              </a:ext>
            </a:extLst>
          </p:cNvPr>
          <p:cNvSpPr>
            <a:spLocks noChangeArrowheads="1"/>
          </p:cNvSpPr>
          <p:nvPr userDrawn="1"/>
        </p:nvSpPr>
        <p:spPr bwMode="auto">
          <a:xfrm>
            <a:off x="10524116" y="3840480"/>
            <a:ext cx="1049646" cy="553998"/>
          </a:xfrm>
          <a:prstGeom prst="rect">
            <a:avLst/>
          </a:prstGeom>
          <a:solidFill>
            <a:srgbClr val="000000"/>
          </a:solidFill>
          <a:ln w="12700">
            <a:noFill/>
            <a:miter lim="800000"/>
            <a:headEnd/>
            <a:tailEnd/>
          </a:ln>
          <a:effectLst/>
        </p:spPr>
        <p:txBody>
          <a:bodyPr wrap="none" lIns="0" tIns="0" rIns="0" bIns="0">
            <a:spAutoFit/>
          </a:bodyPr>
          <a:lstStyle/>
          <a:p>
            <a:pPr marL="141288" indent="-141288">
              <a:buClr>
                <a:srgbClr val="FFFFFF"/>
              </a:buClr>
              <a:buSzPct val="100000"/>
              <a:buFont typeface="Wingdings 2" panose="05020102010507070707" pitchFamily="18" charset="2"/>
              <a:buChar char=""/>
            </a:pPr>
            <a:r>
              <a:rPr lang="en-US" altLang="de-DE" sz="1200">
                <a:solidFill>
                  <a:srgbClr val="FFFFFF"/>
                </a:solidFill>
                <a:latin typeface="+mn-lt"/>
                <a:cs typeface="Arial" panose="020B0604020202020204" pitchFamily="34" charset="0"/>
              </a:rPr>
              <a:t>First level</a:t>
            </a:r>
          </a:p>
          <a:p>
            <a:pPr marL="266700" lvl="1" indent="-114300">
              <a:buClr>
                <a:srgbClr val="FFFFFF"/>
              </a:buClr>
              <a:buSzPct val="100000"/>
              <a:buFont typeface="Arial" panose="020B0604020202020204" pitchFamily="34" charset="0"/>
              <a:buChar char="–"/>
            </a:pPr>
            <a:r>
              <a:rPr lang="en-US" altLang="de-DE" sz="1200">
                <a:solidFill>
                  <a:srgbClr val="FFFFFF"/>
                </a:solidFill>
                <a:latin typeface="+mn-lt"/>
                <a:cs typeface="Arial" panose="020B0604020202020204" pitchFamily="34" charset="0"/>
              </a:rPr>
              <a:t>Second level</a:t>
            </a:r>
          </a:p>
          <a:p>
            <a:pPr marL="381000" lvl="2" indent="-114300">
              <a:buClr>
                <a:srgbClr val="FFFFFF"/>
              </a:buClr>
              <a:buSzPct val="100000"/>
              <a:buFont typeface="Wingdings 2" panose="05020102010507070707" pitchFamily="18" charset="2"/>
              <a:buChar char=""/>
            </a:pPr>
            <a:r>
              <a:rPr lang="en-US" altLang="de-DE" sz="1200">
                <a:solidFill>
                  <a:srgbClr val="FFFFFF"/>
                </a:solidFill>
                <a:latin typeface="+mn-lt"/>
                <a:cs typeface="Arial" panose="020B0604020202020204" pitchFamily="34" charset="0"/>
              </a:rPr>
              <a:t>Third level</a:t>
            </a:r>
          </a:p>
        </p:txBody>
      </p:sp>
      <p:grpSp>
        <p:nvGrpSpPr>
          <p:cNvPr id="15" name="NumberedTracker_Blue">
            <a:extLst>
              <a:ext uri="{FF2B5EF4-FFF2-40B4-BE49-F238E27FC236}">
                <a16:creationId xmlns:a16="http://schemas.microsoft.com/office/drawing/2014/main" id="{FA643420-CB85-4B66-8751-68D0EB6E2617}"/>
              </a:ext>
            </a:extLst>
          </p:cNvPr>
          <p:cNvGrpSpPr/>
          <p:nvPr userDrawn="1"/>
        </p:nvGrpSpPr>
        <p:grpSpPr>
          <a:xfrm>
            <a:off x="7959744" y="3137343"/>
            <a:ext cx="2006600" cy="287384"/>
            <a:chOff x="7013159" y="2413792"/>
            <a:chExt cx="2006600" cy="287384"/>
          </a:xfrm>
        </p:grpSpPr>
        <p:sp>
          <p:nvSpPr>
            <p:cNvPr id="16" name="SelectedNumber">
              <a:extLst>
                <a:ext uri="{FF2B5EF4-FFF2-40B4-BE49-F238E27FC236}">
                  <a16:creationId xmlns:a16="http://schemas.microsoft.com/office/drawing/2014/main" id="{C9924869-37CE-4344-A714-363C1BB827CD}"/>
                </a:ext>
              </a:extLst>
            </p:cNvPr>
            <p:cNvSpPr/>
            <p:nvPr>
              <p:custDataLst>
                <p:tags r:id="rId17"/>
              </p:custDataLst>
            </p:nvPr>
          </p:nvSpPr>
          <p:spPr>
            <a:xfrm>
              <a:off x="7013159" y="2413792"/>
              <a:ext cx="261620" cy="136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mn-lt"/>
                  <a:cs typeface="Arial" panose="020B0604020202020204" pitchFamily="34" charset="0"/>
                </a:rPr>
                <a:t>1</a:t>
              </a:r>
            </a:p>
          </p:txBody>
        </p:sp>
        <p:sp>
          <p:nvSpPr>
            <p:cNvPr id="18" name="Selected">
              <a:extLst>
                <a:ext uri="{FF2B5EF4-FFF2-40B4-BE49-F238E27FC236}">
                  <a16:creationId xmlns:a16="http://schemas.microsoft.com/office/drawing/2014/main" id="{8E453266-55E6-437C-9D97-9750D45A6662}"/>
                </a:ext>
              </a:extLst>
            </p:cNvPr>
            <p:cNvSpPr/>
            <p:nvPr>
              <p:custDataLst>
                <p:tags r:id="rId18"/>
              </p:custDataLst>
            </p:nvPr>
          </p:nvSpPr>
          <p:spPr>
            <a:xfrm>
              <a:off x="7287479" y="2413792"/>
              <a:ext cx="1732280" cy="136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mn-lt"/>
                  <a:cs typeface="Arial" panose="020B0604020202020204" pitchFamily="34" charset="0"/>
                </a:rPr>
                <a:t>Selected</a:t>
              </a:r>
            </a:p>
          </p:txBody>
        </p:sp>
        <p:sp>
          <p:nvSpPr>
            <p:cNvPr id="19" name="UnselectedNumber">
              <a:extLst>
                <a:ext uri="{FF2B5EF4-FFF2-40B4-BE49-F238E27FC236}">
                  <a16:creationId xmlns:a16="http://schemas.microsoft.com/office/drawing/2014/main" id="{4D3BB851-7FE6-4A67-BCF0-3A8A75705D04}"/>
                </a:ext>
              </a:extLst>
            </p:cNvPr>
            <p:cNvSpPr/>
            <p:nvPr>
              <p:custDataLst>
                <p:tags r:id="rId19"/>
              </p:custDataLst>
            </p:nvPr>
          </p:nvSpPr>
          <p:spPr>
            <a:xfrm>
              <a:off x="7013159" y="2564376"/>
              <a:ext cx="261620" cy="1368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mn-lt"/>
                  <a:cs typeface="Arial" panose="020B0604020202020204" pitchFamily="34" charset="0"/>
                </a:rPr>
                <a:t>2</a:t>
              </a:r>
            </a:p>
          </p:txBody>
        </p:sp>
        <p:sp>
          <p:nvSpPr>
            <p:cNvPr id="20" name="Unselected">
              <a:extLst>
                <a:ext uri="{FF2B5EF4-FFF2-40B4-BE49-F238E27FC236}">
                  <a16:creationId xmlns:a16="http://schemas.microsoft.com/office/drawing/2014/main" id="{F2CA6F03-1BAA-4E9B-8DCA-47BB3D9165AB}"/>
                </a:ext>
              </a:extLst>
            </p:cNvPr>
            <p:cNvSpPr/>
            <p:nvPr>
              <p:custDataLst>
                <p:tags r:id="rId20"/>
              </p:custDataLst>
            </p:nvPr>
          </p:nvSpPr>
          <p:spPr>
            <a:xfrm>
              <a:off x="7287479" y="2564376"/>
              <a:ext cx="1732280" cy="1368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mn-lt"/>
                  <a:cs typeface="Arial" panose="020B0604020202020204" pitchFamily="34" charset="0"/>
                </a:rPr>
                <a:t>Unselected</a:t>
              </a:r>
            </a:p>
          </p:txBody>
        </p:sp>
      </p:grpSp>
      <p:grpSp>
        <p:nvGrpSpPr>
          <p:cNvPr id="21" name="NumberedTracker_Gray">
            <a:extLst>
              <a:ext uri="{FF2B5EF4-FFF2-40B4-BE49-F238E27FC236}">
                <a16:creationId xmlns:a16="http://schemas.microsoft.com/office/drawing/2014/main" id="{BDC3DE25-71D4-466D-8EAA-F8282488B742}"/>
              </a:ext>
            </a:extLst>
          </p:cNvPr>
          <p:cNvGrpSpPr/>
          <p:nvPr userDrawn="1"/>
        </p:nvGrpSpPr>
        <p:grpSpPr>
          <a:xfrm>
            <a:off x="7959744" y="3636288"/>
            <a:ext cx="2006600" cy="285573"/>
            <a:chOff x="3812540" y="2712440"/>
            <a:chExt cx="2006600" cy="285573"/>
          </a:xfrm>
        </p:grpSpPr>
        <p:sp>
          <p:nvSpPr>
            <p:cNvPr id="22" name="SelectedNumber">
              <a:extLst>
                <a:ext uri="{FF2B5EF4-FFF2-40B4-BE49-F238E27FC236}">
                  <a16:creationId xmlns:a16="http://schemas.microsoft.com/office/drawing/2014/main" id="{09A77648-664B-41DA-B732-8BF3AC307C94}"/>
                </a:ext>
              </a:extLst>
            </p:cNvPr>
            <p:cNvSpPr/>
            <p:nvPr>
              <p:custDataLst>
                <p:tags r:id="rId13"/>
              </p:custDataLst>
            </p:nvPr>
          </p:nvSpPr>
          <p:spPr>
            <a:xfrm>
              <a:off x="3812540" y="2712440"/>
              <a:ext cx="261620" cy="13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mn-lt"/>
                  <a:cs typeface="Arial" panose="020B0604020202020204" pitchFamily="34" charset="0"/>
                </a:rPr>
                <a:t>1</a:t>
              </a:r>
            </a:p>
          </p:txBody>
        </p:sp>
        <p:sp>
          <p:nvSpPr>
            <p:cNvPr id="23" name="Selected">
              <a:extLst>
                <a:ext uri="{FF2B5EF4-FFF2-40B4-BE49-F238E27FC236}">
                  <a16:creationId xmlns:a16="http://schemas.microsoft.com/office/drawing/2014/main" id="{489E3A14-9887-4B2A-9BFF-AC91D30617BA}"/>
                </a:ext>
              </a:extLst>
            </p:cNvPr>
            <p:cNvSpPr/>
            <p:nvPr>
              <p:custDataLst>
                <p:tags r:id="rId14"/>
              </p:custDataLst>
            </p:nvPr>
          </p:nvSpPr>
          <p:spPr>
            <a:xfrm>
              <a:off x="4086860" y="2712440"/>
              <a:ext cx="1732280" cy="13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mn-lt"/>
                  <a:cs typeface="Arial" panose="020B0604020202020204" pitchFamily="34" charset="0"/>
                </a:rPr>
                <a:t>Selected</a:t>
              </a:r>
            </a:p>
          </p:txBody>
        </p:sp>
        <p:sp>
          <p:nvSpPr>
            <p:cNvPr id="24" name="UnselectedNumber">
              <a:extLst>
                <a:ext uri="{FF2B5EF4-FFF2-40B4-BE49-F238E27FC236}">
                  <a16:creationId xmlns:a16="http://schemas.microsoft.com/office/drawing/2014/main" id="{982558BB-8CA3-4099-9CF9-98D96BBC5B7D}"/>
                </a:ext>
              </a:extLst>
            </p:cNvPr>
            <p:cNvSpPr/>
            <p:nvPr>
              <p:custDataLst>
                <p:tags r:id="rId15"/>
              </p:custDataLst>
            </p:nvPr>
          </p:nvSpPr>
          <p:spPr>
            <a:xfrm>
              <a:off x="3812540" y="2861213"/>
              <a:ext cx="261620" cy="1368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mn-lt"/>
                  <a:cs typeface="Arial" panose="020B0604020202020204" pitchFamily="34" charset="0"/>
                </a:rPr>
                <a:t>2</a:t>
              </a:r>
            </a:p>
          </p:txBody>
        </p:sp>
        <p:sp>
          <p:nvSpPr>
            <p:cNvPr id="25" name="Unselected">
              <a:extLst>
                <a:ext uri="{FF2B5EF4-FFF2-40B4-BE49-F238E27FC236}">
                  <a16:creationId xmlns:a16="http://schemas.microsoft.com/office/drawing/2014/main" id="{C947CA1B-0104-4559-9565-DD570030201B}"/>
                </a:ext>
              </a:extLst>
            </p:cNvPr>
            <p:cNvSpPr/>
            <p:nvPr>
              <p:custDataLst>
                <p:tags r:id="rId16"/>
              </p:custDataLst>
            </p:nvPr>
          </p:nvSpPr>
          <p:spPr>
            <a:xfrm>
              <a:off x="4086860" y="2861213"/>
              <a:ext cx="1732280" cy="1368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mn-lt"/>
                  <a:cs typeface="Arial" panose="020B0604020202020204" pitchFamily="34" charset="0"/>
                </a:rPr>
                <a:t>Unselected</a:t>
              </a:r>
            </a:p>
          </p:txBody>
        </p:sp>
      </p:grpSp>
      <p:grpSp>
        <p:nvGrpSpPr>
          <p:cNvPr id="26" name="TitleTracker_Blue">
            <a:extLst>
              <a:ext uri="{FF2B5EF4-FFF2-40B4-BE49-F238E27FC236}">
                <a16:creationId xmlns:a16="http://schemas.microsoft.com/office/drawing/2014/main" id="{362AE9F5-32CE-44D0-96D4-8CE0AB3BE278}"/>
              </a:ext>
            </a:extLst>
          </p:cNvPr>
          <p:cNvGrpSpPr/>
          <p:nvPr userDrawn="1"/>
        </p:nvGrpSpPr>
        <p:grpSpPr>
          <a:xfrm>
            <a:off x="7959744" y="4094566"/>
            <a:ext cx="2006600" cy="287388"/>
            <a:chOff x="4850118" y="2906786"/>
            <a:chExt cx="2006600" cy="287388"/>
          </a:xfrm>
        </p:grpSpPr>
        <p:sp>
          <p:nvSpPr>
            <p:cNvPr id="27" name="Selected">
              <a:extLst>
                <a:ext uri="{FF2B5EF4-FFF2-40B4-BE49-F238E27FC236}">
                  <a16:creationId xmlns:a16="http://schemas.microsoft.com/office/drawing/2014/main" id="{DD357E2C-3F01-4225-B1AC-B12C7FBAC27E}"/>
                </a:ext>
              </a:extLst>
            </p:cNvPr>
            <p:cNvSpPr/>
            <p:nvPr>
              <p:custDataLst>
                <p:tags r:id="rId11"/>
              </p:custDataLst>
            </p:nvPr>
          </p:nvSpPr>
          <p:spPr>
            <a:xfrm>
              <a:off x="4850118" y="2906786"/>
              <a:ext cx="2006600" cy="136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mn-lt"/>
                  <a:cs typeface="Arial" panose="020B0604020202020204" pitchFamily="34" charset="0"/>
                </a:rPr>
                <a:t>Selected</a:t>
              </a:r>
            </a:p>
          </p:txBody>
        </p:sp>
        <p:sp>
          <p:nvSpPr>
            <p:cNvPr id="28" name="Unselected">
              <a:extLst>
                <a:ext uri="{FF2B5EF4-FFF2-40B4-BE49-F238E27FC236}">
                  <a16:creationId xmlns:a16="http://schemas.microsoft.com/office/drawing/2014/main" id="{FAF8B907-C061-41BD-A6CA-FF7E4861C892}"/>
                </a:ext>
              </a:extLst>
            </p:cNvPr>
            <p:cNvSpPr/>
            <p:nvPr>
              <p:custDataLst>
                <p:tags r:id="rId12"/>
              </p:custDataLst>
            </p:nvPr>
          </p:nvSpPr>
          <p:spPr>
            <a:xfrm>
              <a:off x="4850118" y="3057374"/>
              <a:ext cx="2006600" cy="1368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mn-lt"/>
                  <a:cs typeface="Arial" panose="020B0604020202020204" pitchFamily="34" charset="0"/>
                </a:rPr>
                <a:t>Unselected</a:t>
              </a:r>
            </a:p>
          </p:txBody>
        </p:sp>
      </p:grpSp>
      <p:grpSp>
        <p:nvGrpSpPr>
          <p:cNvPr id="29" name="TitleTracker_Gray">
            <a:extLst>
              <a:ext uri="{FF2B5EF4-FFF2-40B4-BE49-F238E27FC236}">
                <a16:creationId xmlns:a16="http://schemas.microsoft.com/office/drawing/2014/main" id="{83870085-7516-4422-A93C-B15FB7A5C67B}"/>
              </a:ext>
            </a:extLst>
          </p:cNvPr>
          <p:cNvGrpSpPr/>
          <p:nvPr userDrawn="1"/>
        </p:nvGrpSpPr>
        <p:grpSpPr>
          <a:xfrm>
            <a:off x="7959744" y="4616780"/>
            <a:ext cx="2006600" cy="287387"/>
            <a:chOff x="4850118" y="3429000"/>
            <a:chExt cx="2006600" cy="287387"/>
          </a:xfrm>
        </p:grpSpPr>
        <p:sp>
          <p:nvSpPr>
            <p:cNvPr id="30" name="Selected">
              <a:extLst>
                <a:ext uri="{FF2B5EF4-FFF2-40B4-BE49-F238E27FC236}">
                  <a16:creationId xmlns:a16="http://schemas.microsoft.com/office/drawing/2014/main" id="{CFB84C21-82C9-4460-8BE8-097E9F1A1E5A}"/>
                </a:ext>
              </a:extLst>
            </p:cNvPr>
            <p:cNvSpPr/>
            <p:nvPr>
              <p:custDataLst>
                <p:tags r:id="rId9"/>
              </p:custDataLst>
            </p:nvPr>
          </p:nvSpPr>
          <p:spPr>
            <a:xfrm>
              <a:off x="4850118" y="3429000"/>
              <a:ext cx="2006600" cy="13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mn-lt"/>
                  <a:cs typeface="Arial" panose="020B0604020202020204" pitchFamily="34" charset="0"/>
                </a:rPr>
                <a:t>Selected</a:t>
              </a:r>
            </a:p>
          </p:txBody>
        </p:sp>
        <p:sp>
          <p:nvSpPr>
            <p:cNvPr id="31" name="Unselected">
              <a:extLst>
                <a:ext uri="{FF2B5EF4-FFF2-40B4-BE49-F238E27FC236}">
                  <a16:creationId xmlns:a16="http://schemas.microsoft.com/office/drawing/2014/main" id="{BA94387F-265F-4BB4-B5DF-3266E519CFC7}"/>
                </a:ext>
              </a:extLst>
            </p:cNvPr>
            <p:cNvSpPr/>
            <p:nvPr>
              <p:custDataLst>
                <p:tags r:id="rId10"/>
              </p:custDataLst>
            </p:nvPr>
          </p:nvSpPr>
          <p:spPr>
            <a:xfrm>
              <a:off x="4850118" y="3579587"/>
              <a:ext cx="2006600" cy="1368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mn-lt"/>
                  <a:cs typeface="Arial" panose="020B0604020202020204" pitchFamily="34" charset="0"/>
                </a:rPr>
                <a:t>Unselected</a:t>
              </a:r>
            </a:p>
          </p:txBody>
        </p:sp>
      </p:grpSp>
      <p:grpSp>
        <p:nvGrpSpPr>
          <p:cNvPr id="32" name="ChevronTracker_Gray">
            <a:extLst>
              <a:ext uri="{FF2B5EF4-FFF2-40B4-BE49-F238E27FC236}">
                <a16:creationId xmlns:a16="http://schemas.microsoft.com/office/drawing/2014/main" id="{32973643-A02A-4525-AD51-C98509EFF9C4}"/>
              </a:ext>
            </a:extLst>
          </p:cNvPr>
          <p:cNvGrpSpPr/>
          <p:nvPr userDrawn="1"/>
        </p:nvGrpSpPr>
        <p:grpSpPr>
          <a:xfrm>
            <a:off x="9610744" y="5176279"/>
            <a:ext cx="1367465" cy="457200"/>
            <a:chOff x="4850118" y="4055611"/>
            <a:chExt cx="1367465" cy="457200"/>
          </a:xfrm>
        </p:grpSpPr>
        <p:sp>
          <p:nvSpPr>
            <p:cNvPr id="33" name="Selected">
              <a:extLst>
                <a:ext uri="{FF2B5EF4-FFF2-40B4-BE49-F238E27FC236}">
                  <a16:creationId xmlns:a16="http://schemas.microsoft.com/office/drawing/2014/main" id="{20246117-94AE-4BCD-ABDE-2E3D5FB7549B}"/>
                </a:ext>
              </a:extLst>
            </p:cNvPr>
            <p:cNvSpPr/>
            <p:nvPr>
              <p:custDataLst>
                <p:tags r:id="rId7"/>
              </p:custDataLst>
            </p:nvPr>
          </p:nvSpPr>
          <p:spPr>
            <a:xfrm>
              <a:off x="4850118" y="4055611"/>
              <a:ext cx="711200" cy="457200"/>
            </a:xfrm>
            <a:prstGeom prst="homePlate">
              <a:avLst>
                <a:gd name="adj" fmla="val 14821"/>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mn-lt"/>
                  <a:cs typeface="Arial" panose="020B0604020202020204" pitchFamily="34" charset="0"/>
                </a:rPr>
                <a:t>Selected</a:t>
              </a:r>
            </a:p>
          </p:txBody>
        </p:sp>
        <p:sp>
          <p:nvSpPr>
            <p:cNvPr id="34" name="Unselected">
              <a:extLst>
                <a:ext uri="{FF2B5EF4-FFF2-40B4-BE49-F238E27FC236}">
                  <a16:creationId xmlns:a16="http://schemas.microsoft.com/office/drawing/2014/main" id="{38A31500-164E-4007-A8C5-B29E48C7DDF0}"/>
                </a:ext>
              </a:extLst>
            </p:cNvPr>
            <p:cNvSpPr/>
            <p:nvPr>
              <p:custDataLst>
                <p:tags r:id="rId8"/>
              </p:custDataLst>
            </p:nvPr>
          </p:nvSpPr>
          <p:spPr>
            <a:xfrm>
              <a:off x="5517465" y="4055611"/>
              <a:ext cx="700118" cy="457200"/>
            </a:xfrm>
            <a:prstGeom prst="chevron">
              <a:avLst>
                <a:gd name="adj" fmla="val 14881"/>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mn-lt"/>
                  <a:cs typeface="Arial" panose="020B0604020202020204" pitchFamily="34" charset="0"/>
                </a:rPr>
                <a:t>Unselected</a:t>
              </a:r>
            </a:p>
          </p:txBody>
        </p:sp>
      </p:grpSp>
      <p:grpSp>
        <p:nvGrpSpPr>
          <p:cNvPr id="35" name="ChevronTracker_Blue">
            <a:extLst>
              <a:ext uri="{FF2B5EF4-FFF2-40B4-BE49-F238E27FC236}">
                <a16:creationId xmlns:a16="http://schemas.microsoft.com/office/drawing/2014/main" id="{402EDB15-8E1E-48B6-938C-90FF30F378BA}"/>
              </a:ext>
            </a:extLst>
          </p:cNvPr>
          <p:cNvGrpSpPr/>
          <p:nvPr userDrawn="1"/>
        </p:nvGrpSpPr>
        <p:grpSpPr>
          <a:xfrm>
            <a:off x="7959745" y="5176279"/>
            <a:ext cx="1350334" cy="457200"/>
            <a:chOff x="4850119" y="3988499"/>
            <a:chExt cx="1350334" cy="457200"/>
          </a:xfrm>
        </p:grpSpPr>
        <p:sp>
          <p:nvSpPr>
            <p:cNvPr id="36" name="Selected">
              <a:extLst>
                <a:ext uri="{FF2B5EF4-FFF2-40B4-BE49-F238E27FC236}">
                  <a16:creationId xmlns:a16="http://schemas.microsoft.com/office/drawing/2014/main" id="{4FEAF49E-8FCF-4508-BD48-ECCD37D88134}"/>
                </a:ext>
              </a:extLst>
            </p:cNvPr>
            <p:cNvSpPr/>
            <p:nvPr>
              <p:custDataLst>
                <p:tags r:id="rId5"/>
              </p:custDataLst>
            </p:nvPr>
          </p:nvSpPr>
          <p:spPr>
            <a:xfrm>
              <a:off x="4850119" y="3988499"/>
              <a:ext cx="670522" cy="457200"/>
            </a:xfrm>
            <a:prstGeom prst="homePlate">
              <a:avLst>
                <a:gd name="adj" fmla="val 14107"/>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mn-lt"/>
                  <a:cs typeface="Arial" panose="020B0604020202020204" pitchFamily="34" charset="0"/>
                </a:rPr>
                <a:t>Selected</a:t>
              </a:r>
            </a:p>
          </p:txBody>
        </p:sp>
        <p:sp>
          <p:nvSpPr>
            <p:cNvPr id="37" name="Unselected">
              <a:extLst>
                <a:ext uri="{FF2B5EF4-FFF2-40B4-BE49-F238E27FC236}">
                  <a16:creationId xmlns:a16="http://schemas.microsoft.com/office/drawing/2014/main" id="{66392080-834A-4588-8F14-A5A0D5736D4C}"/>
                </a:ext>
              </a:extLst>
            </p:cNvPr>
            <p:cNvSpPr/>
            <p:nvPr>
              <p:custDataLst>
                <p:tags r:id="rId6"/>
              </p:custDataLst>
            </p:nvPr>
          </p:nvSpPr>
          <p:spPr>
            <a:xfrm>
              <a:off x="5489253" y="3988499"/>
              <a:ext cx="711200" cy="457200"/>
            </a:xfrm>
            <a:prstGeom prst="chevron">
              <a:avLst>
                <a:gd name="adj" fmla="val 14464"/>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mn-lt"/>
                  <a:cs typeface="Arial" panose="020B0604020202020204" pitchFamily="34" charset="0"/>
                </a:rPr>
                <a:t>Unselected</a:t>
              </a:r>
            </a:p>
          </p:txBody>
        </p:sp>
      </p:grpSp>
      <p:sp>
        <p:nvSpPr>
          <p:cNvPr id="38" name="TrackerBounds">
            <a:extLst>
              <a:ext uri="{FF2B5EF4-FFF2-40B4-BE49-F238E27FC236}">
                <a16:creationId xmlns:a16="http://schemas.microsoft.com/office/drawing/2014/main" id="{D6F8F3A9-88E9-4E23-A6DC-59AA05DD2707}"/>
              </a:ext>
            </a:extLst>
          </p:cNvPr>
          <p:cNvSpPr/>
          <p:nvPr userDrawn="1"/>
        </p:nvSpPr>
        <p:spPr>
          <a:xfrm>
            <a:off x="9702416" y="55277"/>
            <a:ext cx="1999484" cy="710598"/>
          </a:xfrm>
          <a:prstGeom prst="rect">
            <a:avLst/>
          </a:prstGeom>
          <a:noFill/>
          <a:ln w="9525" cap="flat" cmpd="sng" algn="ctr">
            <a:solidFill>
              <a:srgbClr val="00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en-US" sz="1100">
              <a:solidFill>
                <a:schemeClr val="accent2"/>
              </a:solidFill>
              <a:latin typeface="+mn-lt"/>
            </a:endParaRPr>
          </a:p>
        </p:txBody>
      </p:sp>
      <p:sp>
        <p:nvSpPr>
          <p:cNvPr id="39" name="ChevronBounds">
            <a:extLst>
              <a:ext uri="{FF2B5EF4-FFF2-40B4-BE49-F238E27FC236}">
                <a16:creationId xmlns:a16="http://schemas.microsoft.com/office/drawing/2014/main" id="{E5FC780A-CF60-414E-9EB7-5276445F089E}"/>
              </a:ext>
            </a:extLst>
          </p:cNvPr>
          <p:cNvSpPr/>
          <p:nvPr userDrawn="1"/>
        </p:nvSpPr>
        <p:spPr>
          <a:xfrm>
            <a:off x="9702416" y="268567"/>
            <a:ext cx="1999484" cy="432000"/>
          </a:xfrm>
          <a:prstGeom prst="rect">
            <a:avLst/>
          </a:prstGeom>
          <a:noFill/>
          <a:ln w="9525" cap="flat" cmpd="sng" algn="ctr">
            <a:solidFill>
              <a:srgbClr val="00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a:solidFill>
                  <a:schemeClr val="bg1"/>
                </a:solidFill>
                <a:latin typeface="+mn-lt"/>
              </a:rPr>
              <a:t>Space for chevrons</a:t>
            </a:r>
          </a:p>
        </p:txBody>
      </p:sp>
      <p:grpSp>
        <p:nvGrpSpPr>
          <p:cNvPr id="40" name="Flag">
            <a:extLst>
              <a:ext uri="{FF2B5EF4-FFF2-40B4-BE49-F238E27FC236}">
                <a16:creationId xmlns:a16="http://schemas.microsoft.com/office/drawing/2014/main" id="{9DC44CCD-1DEB-4CBE-BC9F-8234ECB34BBE}"/>
              </a:ext>
            </a:extLst>
          </p:cNvPr>
          <p:cNvGrpSpPr/>
          <p:nvPr userDrawn="1">
            <p:custDataLst>
              <p:tags r:id="rId2"/>
            </p:custDataLst>
          </p:nvPr>
        </p:nvGrpSpPr>
        <p:grpSpPr>
          <a:xfrm>
            <a:off x="11372716" y="45720"/>
            <a:ext cx="329184" cy="218458"/>
            <a:chOff x="1" y="749"/>
            <a:chExt cx="458953" cy="327687"/>
          </a:xfrm>
        </p:grpSpPr>
        <p:sp>
          <p:nvSpPr>
            <p:cNvPr id="41" name="imageBackground_637277204436084394">
              <a:extLst>
                <a:ext uri="{FF2B5EF4-FFF2-40B4-BE49-F238E27FC236}">
                  <a16:creationId xmlns:a16="http://schemas.microsoft.com/office/drawing/2014/main" id="{70AF288A-34F2-4265-8F4F-91A07699F6FD}"/>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42" name="image_637277204436084394">
              <a:extLst>
                <a:ext uri="{FF2B5EF4-FFF2-40B4-BE49-F238E27FC236}">
                  <a16:creationId xmlns:a16="http://schemas.microsoft.com/office/drawing/2014/main" id="{2AD29D3E-F48C-4F9C-96AC-26C2478405CD}"/>
                </a:ext>
              </a:extLst>
            </p:cNvPr>
            <p:cNvPicPr>
              <a:picLocks/>
            </p:cNvPicPr>
            <p:nvPr/>
          </p:nvPicPr>
          <p:blipFill>
            <a:blip r:embed="rId24">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3" name="PhoneMeQuote">
            <a:extLst>
              <a:ext uri="{FF2B5EF4-FFF2-40B4-BE49-F238E27FC236}">
                <a16:creationId xmlns:a16="http://schemas.microsoft.com/office/drawing/2014/main" id="{CBA8FA55-91E3-42BC-946C-F705266D2B7A}"/>
              </a:ext>
            </a:extLst>
          </p:cNvPr>
          <p:cNvSpPr>
            <a:spLocks noChangeArrowheads="1"/>
          </p:cNvSpPr>
          <p:nvPr userDrawn="1">
            <p:custDataLst>
              <p:tags r:id="rId3"/>
            </p:custDataLst>
          </p:nvPr>
        </p:nvSpPr>
        <p:spPr bwMode="auto">
          <a:xfrm>
            <a:off x="1181917" y="5633479"/>
            <a:ext cx="4764422" cy="352404"/>
          </a:xfrm>
          <a:prstGeom prst="rect">
            <a:avLst/>
          </a:prstGeom>
          <a:noFill/>
          <a:ln w="12700">
            <a:noFill/>
            <a:miter lim="800000"/>
            <a:headEnd/>
            <a:tailEnd/>
          </a:ln>
          <a:effectLst/>
        </p:spPr>
        <p:txBody>
          <a:bodyPr wrap="square" lIns="0" tIns="0" rIns="0" bIns="0">
            <a:spAutoFit/>
          </a:bodyPr>
          <a:lstStyle/>
          <a:p>
            <a:pPr marL="266700" marR="0" lvl="0" indent="-266700" algn="l" defTabSz="914400" rtl="0" eaLnBrk="1" fontAlgn="auto" latinLnBrk="0" hangingPunct="1">
              <a:lnSpc>
                <a:spcPct val="95000"/>
              </a:lnSpc>
              <a:spcBef>
                <a:spcPct val="50000"/>
              </a:spcBef>
              <a:buClr>
                <a:srgbClr val="1A9AFA"/>
              </a:buClr>
              <a:buSzPct val="160000"/>
              <a:buFontTx/>
              <a:buBlip>
                <a:blip r:embed="rId25"/>
              </a:buBlip>
              <a:tabLst/>
              <a:defRPr/>
            </a:pPr>
            <a:r>
              <a:rPr kumimoji="0" lang="en-US" altLang="de-DE" sz="1200" strike="noStrike" kern="1200" cap="none" spc="0" normalizeH="0" noProof="0">
                <a:ln>
                  <a:noFill/>
                </a:ln>
                <a:solidFill>
                  <a:srgbClr val="2E2E38"/>
                </a:solidFill>
                <a:effectLst/>
                <a:uLnTx/>
                <a:uFillTx/>
                <a:latin typeface="+mn-lt"/>
                <a:ea typeface="+mn-ea"/>
                <a:cs typeface="+mn-cs"/>
              </a:rPr>
              <a:t>quote text quote text quote text quote text quote text quote text.”</a:t>
            </a:r>
          </a:p>
          <a:p>
            <a:pPr marL="266700" marR="0" lvl="0" algn="l" defTabSz="914400" rtl="0" eaLnBrk="1" fontAlgn="auto" latinLnBrk="0" hangingPunct="1">
              <a:lnSpc>
                <a:spcPct val="95000"/>
              </a:lnSpc>
              <a:spcBef>
                <a:spcPct val="20000"/>
              </a:spcBef>
              <a:buClr>
                <a:srgbClr val="1A9AFA"/>
              </a:buClr>
              <a:buSzPct val="160000"/>
              <a:tabLst/>
              <a:defRPr/>
            </a:pPr>
            <a:r>
              <a:rPr lang="en-US" altLang="de-DE" sz="1000">
                <a:solidFill>
                  <a:srgbClr val="2E2E38"/>
                </a:solidFill>
                <a:latin typeface="+mn-lt"/>
              </a:rPr>
              <a:t>Attribute / name + company (2pt less than quote itself)</a:t>
            </a:r>
          </a:p>
        </p:txBody>
      </p:sp>
      <p:grpSp>
        <p:nvGrpSpPr>
          <p:cNvPr id="44" name="SurveyTitle">
            <a:extLst>
              <a:ext uri="{FF2B5EF4-FFF2-40B4-BE49-F238E27FC236}">
                <a16:creationId xmlns:a16="http://schemas.microsoft.com/office/drawing/2014/main" id="{6EBBE8D6-3927-4555-AB6D-7DDD37F1CE21}"/>
              </a:ext>
            </a:extLst>
          </p:cNvPr>
          <p:cNvGrpSpPr/>
          <p:nvPr userDrawn="1">
            <p:custDataLst>
              <p:tags r:id="rId4"/>
            </p:custDataLst>
          </p:nvPr>
        </p:nvGrpSpPr>
        <p:grpSpPr>
          <a:xfrm>
            <a:off x="632669" y="4534254"/>
            <a:ext cx="5245225" cy="696909"/>
            <a:chOff x="609600" y="1340286"/>
            <a:chExt cx="5245225" cy="696909"/>
          </a:xfrm>
        </p:grpSpPr>
        <p:sp>
          <p:nvSpPr>
            <p:cNvPr id="45" name="Arrow: Left-Right 44">
              <a:extLst>
                <a:ext uri="{FF2B5EF4-FFF2-40B4-BE49-F238E27FC236}">
                  <a16:creationId xmlns:a16="http://schemas.microsoft.com/office/drawing/2014/main" id="{7510A45C-ADD0-476E-9E06-A6584639EB0B}"/>
                </a:ext>
              </a:extLst>
            </p:cNvPr>
            <p:cNvSpPr/>
            <p:nvPr/>
          </p:nvSpPr>
          <p:spPr>
            <a:xfrm>
              <a:off x="613566" y="1340286"/>
              <a:ext cx="5237292" cy="28810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68000" tIns="0" rIns="0" bIns="71963" rtlCol="0" anchor="t" anchorCtr="0">
              <a:spAutoFit/>
            </a:bodyPr>
            <a:lstStyle/>
            <a:p>
              <a:pPr algn="ctr"/>
              <a:r>
                <a:rPr lang="en-US" sz="1400" b="1">
                  <a:solidFill>
                    <a:schemeClr val="accent1"/>
                  </a:solidFill>
                  <a:latin typeface="+mn-lt"/>
                </a:rPr>
                <a:t>Survey title</a:t>
              </a:r>
            </a:p>
          </p:txBody>
        </p:sp>
        <p:sp>
          <p:nvSpPr>
            <p:cNvPr id="46" name="Rectangle: Rounded Corners 45">
              <a:extLst>
                <a:ext uri="{FF2B5EF4-FFF2-40B4-BE49-F238E27FC236}">
                  <a16:creationId xmlns:a16="http://schemas.microsoft.com/office/drawing/2014/main" id="{354F8450-81E3-4241-8D11-EAB8F21F7C5C}"/>
                </a:ext>
              </a:extLst>
            </p:cNvPr>
            <p:cNvSpPr/>
            <p:nvPr/>
          </p:nvSpPr>
          <p:spPr>
            <a:xfrm>
              <a:off x="609600" y="1596738"/>
              <a:ext cx="5245225" cy="440457"/>
            </a:xfrm>
            <a:prstGeom prst="round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lIns="468000" tIns="0" rIns="72000" bIns="0" rtlCol="0" anchor="ctr" anchorCtr="0"/>
            <a:lstStyle/>
            <a:p>
              <a:pPr algn="ctr">
                <a:lnSpc>
                  <a:spcPct val="90000"/>
                </a:lnSpc>
                <a:defRPr/>
              </a:pPr>
              <a:r>
                <a:rPr lang="en-US" sz="1200">
                  <a:solidFill>
                    <a:srgbClr val="2E2E38"/>
                  </a:solidFill>
                  <a:latin typeface="+mn-lt"/>
                  <a:cs typeface="Arial" panose="020B0604020202020204" pitchFamily="34" charset="0"/>
                </a:rPr>
                <a:t>“Question?”</a:t>
              </a:r>
            </a:p>
          </p:txBody>
        </p:sp>
        <p:grpSp>
          <p:nvGrpSpPr>
            <p:cNvPr id="47" name="Group 46">
              <a:extLst>
                <a:ext uri="{FF2B5EF4-FFF2-40B4-BE49-F238E27FC236}">
                  <a16:creationId xmlns:a16="http://schemas.microsoft.com/office/drawing/2014/main" id="{077BE5EE-CEAB-433A-B292-151E0739573D}"/>
                </a:ext>
              </a:extLst>
            </p:cNvPr>
            <p:cNvGrpSpPr/>
            <p:nvPr/>
          </p:nvGrpSpPr>
          <p:grpSpPr>
            <a:xfrm>
              <a:off x="702035" y="1667460"/>
              <a:ext cx="299012" cy="299012"/>
              <a:chOff x="4894822" y="5127044"/>
              <a:chExt cx="192186" cy="192186"/>
            </a:xfrm>
          </p:grpSpPr>
          <p:sp>
            <p:nvSpPr>
              <p:cNvPr id="48" name="VectorBackground">
                <a:extLst>
                  <a:ext uri="{FF2B5EF4-FFF2-40B4-BE49-F238E27FC236}">
                    <a16:creationId xmlns:a16="http://schemas.microsoft.com/office/drawing/2014/main" id="{EC076881-61B8-4349-8150-40A742964CC3}"/>
                  </a:ext>
                </a:extLst>
              </p:cNvPr>
              <p:cNvSpPr/>
              <p:nvPr/>
            </p:nvSpPr>
            <p:spPr>
              <a:xfrm>
                <a:off x="4894822" y="5127044"/>
                <a:ext cx="192186" cy="1921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200">
                  <a:solidFill>
                    <a:srgbClr val="FFFFFF"/>
                  </a:solidFill>
                  <a:latin typeface="+mn-lt"/>
                </a:endParaRPr>
              </a:p>
            </p:txBody>
          </p:sp>
          <p:grpSp>
            <p:nvGrpSpPr>
              <p:cNvPr id="49" name="Gruppieren 260">
                <a:extLst>
                  <a:ext uri="{FF2B5EF4-FFF2-40B4-BE49-F238E27FC236}">
                    <a16:creationId xmlns:a16="http://schemas.microsoft.com/office/drawing/2014/main" id="{5DC86C93-84BC-48B4-B12B-CCDCA89813B5}"/>
                  </a:ext>
                </a:extLst>
              </p:cNvPr>
              <p:cNvGrpSpPr/>
              <p:nvPr/>
            </p:nvGrpSpPr>
            <p:grpSpPr>
              <a:xfrm>
                <a:off x="4953528" y="5138109"/>
                <a:ext cx="91539" cy="159572"/>
                <a:chOff x="6815138" y="2216943"/>
                <a:chExt cx="208034" cy="362646"/>
              </a:xfrm>
            </p:grpSpPr>
            <p:sp>
              <p:nvSpPr>
                <p:cNvPr id="50" name="VectorShape">
                  <a:extLst>
                    <a:ext uri="{FF2B5EF4-FFF2-40B4-BE49-F238E27FC236}">
                      <a16:creationId xmlns:a16="http://schemas.microsoft.com/office/drawing/2014/main" id="{AB637670-9CF5-44D3-9072-4ADD1F690946}"/>
                    </a:ext>
                  </a:extLst>
                </p:cNvPr>
                <p:cNvSpPr>
                  <a:spLocks/>
                </p:cNvSpPr>
                <p:nvPr/>
              </p:nvSpPr>
              <p:spPr bwMode="auto">
                <a:xfrm>
                  <a:off x="6815138" y="2216943"/>
                  <a:ext cx="208034" cy="258391"/>
                </a:xfrm>
                <a:custGeom>
                  <a:avLst/>
                  <a:gdLst>
                    <a:gd name="T0" fmla="*/ 4 w 91"/>
                    <a:gd name="T1" fmla="*/ 33 h 115"/>
                    <a:gd name="T2" fmla="*/ 10 w 91"/>
                    <a:gd name="T3" fmla="*/ 21 h 115"/>
                    <a:gd name="T4" fmla="*/ 79 w 91"/>
                    <a:gd name="T5" fmla="*/ 32 h 115"/>
                    <a:gd name="T6" fmla="*/ 73 w 91"/>
                    <a:gd name="T7" fmla="*/ 74 h 115"/>
                    <a:gd name="T8" fmla="*/ 45 w 91"/>
                    <a:gd name="T9" fmla="*/ 107 h 115"/>
                    <a:gd name="T10" fmla="*/ 36 w 91"/>
                    <a:gd name="T11" fmla="*/ 114 h 115"/>
                    <a:gd name="T12" fmla="*/ 27 w 91"/>
                    <a:gd name="T13" fmla="*/ 107 h 115"/>
                    <a:gd name="T14" fmla="*/ 45 w 91"/>
                    <a:gd name="T15" fmla="*/ 74 h 115"/>
                    <a:gd name="T16" fmla="*/ 59 w 91"/>
                    <a:gd name="T17" fmla="*/ 41 h 115"/>
                    <a:gd name="T18" fmla="*/ 15 w 91"/>
                    <a:gd name="T19" fmla="*/ 39 h 115"/>
                    <a:gd name="T20" fmla="*/ 4 w 91"/>
                    <a:gd name="T21" fmla="*/ 3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5">
                      <a:moveTo>
                        <a:pt x="4" y="33"/>
                      </a:moveTo>
                      <a:cubicBezTo>
                        <a:pt x="4" y="33"/>
                        <a:pt x="0" y="24"/>
                        <a:pt x="10" y="21"/>
                      </a:cubicBezTo>
                      <a:cubicBezTo>
                        <a:pt x="10" y="21"/>
                        <a:pt x="64" y="0"/>
                        <a:pt x="79" y="32"/>
                      </a:cubicBezTo>
                      <a:cubicBezTo>
                        <a:pt x="79" y="32"/>
                        <a:pt x="91" y="56"/>
                        <a:pt x="73" y="74"/>
                      </a:cubicBezTo>
                      <a:cubicBezTo>
                        <a:pt x="55" y="92"/>
                        <a:pt x="48" y="97"/>
                        <a:pt x="45" y="107"/>
                      </a:cubicBezTo>
                      <a:cubicBezTo>
                        <a:pt x="45" y="107"/>
                        <a:pt x="43" y="114"/>
                        <a:pt x="36" y="114"/>
                      </a:cubicBezTo>
                      <a:cubicBezTo>
                        <a:pt x="36" y="114"/>
                        <a:pt x="28" y="115"/>
                        <a:pt x="27" y="107"/>
                      </a:cubicBezTo>
                      <a:cubicBezTo>
                        <a:pt x="27" y="107"/>
                        <a:pt x="26" y="89"/>
                        <a:pt x="45" y="74"/>
                      </a:cubicBezTo>
                      <a:cubicBezTo>
                        <a:pt x="45" y="74"/>
                        <a:pt x="67" y="60"/>
                        <a:pt x="59" y="41"/>
                      </a:cubicBezTo>
                      <a:cubicBezTo>
                        <a:pt x="59" y="41"/>
                        <a:pt x="55" y="25"/>
                        <a:pt x="15" y="39"/>
                      </a:cubicBezTo>
                      <a:cubicBezTo>
                        <a:pt x="15" y="39"/>
                        <a:pt x="7" y="41"/>
                        <a:pt x="4"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GB" sz="1200">
                    <a:solidFill>
                      <a:srgbClr val="FFFFFF"/>
                    </a:solidFill>
                    <a:latin typeface="+mn-lt"/>
                  </a:endParaRPr>
                </a:p>
              </p:txBody>
            </p:sp>
            <p:sp>
              <p:nvSpPr>
                <p:cNvPr id="51" name="VectorShape">
                  <a:extLst>
                    <a:ext uri="{FF2B5EF4-FFF2-40B4-BE49-F238E27FC236}">
                      <a16:creationId xmlns:a16="http://schemas.microsoft.com/office/drawing/2014/main" id="{13247CEB-356A-439B-9834-6BEE0D86488E}"/>
                    </a:ext>
                  </a:extLst>
                </p:cNvPr>
                <p:cNvSpPr/>
                <p:nvPr/>
              </p:nvSpPr>
              <p:spPr>
                <a:xfrm>
                  <a:off x="6864344" y="2509836"/>
                  <a:ext cx="70466" cy="69753"/>
                </a:xfrm>
                <a:prstGeom prst="roundRect">
                  <a:avLst>
                    <a:gd name="adj" fmla="val 31161"/>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200">
                    <a:solidFill>
                      <a:srgbClr val="FFFFFF"/>
                    </a:solidFill>
                    <a:latin typeface="+mn-lt"/>
                  </a:endParaRPr>
                </a:p>
              </p:txBody>
            </p:sp>
          </p:grpSp>
        </p:grpSp>
      </p:grpSp>
      <p:grpSp>
        <p:nvGrpSpPr>
          <p:cNvPr id="52" name="Title">
            <a:extLst>
              <a:ext uri="{FF2B5EF4-FFF2-40B4-BE49-F238E27FC236}">
                <a16:creationId xmlns:a16="http://schemas.microsoft.com/office/drawing/2014/main" id="{8A98094E-79AF-4228-9C3A-D7AA6CE4204A}"/>
              </a:ext>
            </a:extLst>
          </p:cNvPr>
          <p:cNvGrpSpPr/>
          <p:nvPr userDrawn="1"/>
        </p:nvGrpSpPr>
        <p:grpSpPr>
          <a:xfrm>
            <a:off x="6088564" y="1528121"/>
            <a:ext cx="1456105" cy="257369"/>
            <a:chOff x="2832361" y="2087941"/>
            <a:chExt cx="3534683" cy="257369"/>
          </a:xfrm>
        </p:grpSpPr>
        <p:sp>
          <p:nvSpPr>
            <p:cNvPr id="53" name="Arrow: Left-Right 52">
              <a:extLst>
                <a:ext uri="{FF2B5EF4-FFF2-40B4-BE49-F238E27FC236}">
                  <a16:creationId xmlns:a16="http://schemas.microsoft.com/office/drawing/2014/main" id="{0AF4BFEC-A686-4365-A615-BC04EA9FAD7B}"/>
                </a:ext>
              </a:extLst>
            </p:cNvPr>
            <p:cNvSpPr/>
            <p:nvPr/>
          </p:nvSpPr>
          <p:spPr>
            <a:xfrm>
              <a:off x="2832361" y="2087941"/>
              <a:ext cx="3534683"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chemeClr val="accent1"/>
                  </a:solidFill>
                </a:rPr>
                <a:t>Title </a:t>
              </a:r>
              <a:r>
                <a:rPr lang="en-US" sz="1200">
                  <a:solidFill>
                    <a:schemeClr val="accent1"/>
                  </a:solidFill>
                </a:rPr>
                <a:t>(units)</a:t>
              </a:r>
            </a:p>
          </p:txBody>
        </p:sp>
        <p:cxnSp>
          <p:nvCxnSpPr>
            <p:cNvPr id="54" name="Straight Connector 53">
              <a:extLst>
                <a:ext uri="{FF2B5EF4-FFF2-40B4-BE49-F238E27FC236}">
                  <a16:creationId xmlns:a16="http://schemas.microsoft.com/office/drawing/2014/main" id="{6E5A1368-DDAE-4AB6-885F-CF625AD1F002}"/>
                </a:ext>
              </a:extLst>
            </p:cNvPr>
            <p:cNvCxnSpPr>
              <a:cxnSpLocks/>
              <a:stCxn id="53" idx="4"/>
              <a:endCxn id="53"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5" name="TitleTextBox">
            <a:extLst>
              <a:ext uri="{FF2B5EF4-FFF2-40B4-BE49-F238E27FC236}">
                <a16:creationId xmlns:a16="http://schemas.microsoft.com/office/drawing/2014/main" id="{DDAFA6A3-06AE-4CBA-90E5-B3CEFF54714A}"/>
              </a:ext>
            </a:extLst>
          </p:cNvPr>
          <p:cNvSpPr>
            <a:spLocks noChangeArrowheads="1"/>
          </p:cNvSpPr>
          <p:nvPr userDrawn="1"/>
        </p:nvSpPr>
        <p:spPr bwMode="auto">
          <a:xfrm>
            <a:off x="6091292" y="1847851"/>
            <a:ext cx="1457771" cy="4356252"/>
          </a:xfrm>
          <a:prstGeom prst="rect">
            <a:avLst/>
          </a:prstGeom>
          <a:noFill/>
          <a:ln w="9525">
            <a:noFill/>
            <a:miter lim="800000"/>
            <a:headEnd/>
            <a:tailEnd/>
          </a:ln>
          <a:effectLst/>
        </p:spPr>
        <p:txBody>
          <a:bodyPr lIns="0" tIns="0" rIns="0" bIns="0"/>
          <a:lstStyle/>
          <a:p>
            <a:pPr marL="141288" indent="-141288" algn="l" defTabSz="914400" rtl="0" eaLnBrk="1" latinLnBrk="0" hangingPunct="1">
              <a:spcBef>
                <a:spcPct val="20000"/>
              </a:spcBef>
              <a:buClr>
                <a:schemeClr val="accent1"/>
              </a:buClr>
              <a:buSzPct val="100000"/>
              <a:buFont typeface="Wingdings 2" panose="05020102010507070707" pitchFamily="18" charset="2"/>
              <a:buChar char=""/>
            </a:pPr>
            <a:r>
              <a:rPr lang="en-US" altLang="de-DE" sz="1200" kern="1200">
                <a:solidFill>
                  <a:schemeClr val="tx1"/>
                </a:solidFill>
                <a:latin typeface="+mn-lt"/>
                <a:ea typeface="+mn-ea"/>
                <a:cs typeface="Arial" panose="020B0604020202020204" pitchFamily="34" charset="0"/>
              </a:rPr>
              <a:t>…</a:t>
            </a:r>
          </a:p>
        </p:txBody>
      </p:sp>
      <p:sp>
        <p:nvSpPr>
          <p:cNvPr id="56" name="Titel 2">
            <a:extLst>
              <a:ext uri="{FF2B5EF4-FFF2-40B4-BE49-F238E27FC236}">
                <a16:creationId xmlns:a16="http://schemas.microsoft.com/office/drawing/2014/main" id="{8A85B477-7920-4C90-8AF6-0CC4A0410832}"/>
              </a:ext>
            </a:extLst>
          </p:cNvPr>
          <p:cNvSpPr>
            <a:spLocks noGrp="1"/>
          </p:cNvSpPr>
          <p:nvPr>
            <p:ph type="title"/>
          </p:nvPr>
        </p:nvSpPr>
        <p:spPr>
          <a:xfrm>
            <a:off x="490100" y="396543"/>
            <a:ext cx="11211800" cy="369332"/>
          </a:xfrm>
        </p:spPr>
        <p:txBody>
          <a:bodyPr vert="horz"/>
          <a:lstStyle/>
          <a:p>
            <a:r>
              <a:rPr lang="en-US"/>
              <a:t>Click to edit Master title style</a:t>
            </a:r>
            <a:endParaRPr lang="de-DE"/>
          </a:p>
        </p:txBody>
      </p:sp>
      <p:sp>
        <p:nvSpPr>
          <p:cNvPr id="3" name="Grid">
            <a:extLst>
              <a:ext uri="{FF2B5EF4-FFF2-40B4-BE49-F238E27FC236}">
                <a16:creationId xmlns:a16="http://schemas.microsoft.com/office/drawing/2014/main" id="{7DA7E926-144E-4E17-992F-D3ACE2362872}"/>
              </a:ext>
            </a:extLst>
          </p:cNvPr>
          <p:cNvSpPr/>
          <p:nvPr userDrawn="1"/>
        </p:nvSpPr>
        <p:spPr>
          <a:xfrm>
            <a:off x="490100" y="1549400"/>
            <a:ext cx="11211800" cy="4654703"/>
          </a:xfrm>
          <a:prstGeom prst="rect">
            <a:avLst/>
          </a:prstGeom>
          <a:noFill/>
          <a:ln w="9525">
            <a:solidFill>
              <a:srgbClr val="FF0000"/>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err="1">
              <a:solidFill>
                <a:schemeClr val="tx1"/>
              </a:solidFill>
            </a:endParaRPr>
          </a:p>
        </p:txBody>
      </p:sp>
      <p:cxnSp>
        <p:nvCxnSpPr>
          <p:cNvPr id="57" name="Gerade Verbindung 4">
            <a:extLst>
              <a:ext uri="{FF2B5EF4-FFF2-40B4-BE49-F238E27FC236}">
                <a16:creationId xmlns:a16="http://schemas.microsoft.com/office/drawing/2014/main" id="{33048F45-E8BD-4D0A-B510-ED1EB2DBDF91}"/>
              </a:ext>
            </a:extLst>
          </p:cNvPr>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Language">
            <a:extLst>
              <a:ext uri="{FF2B5EF4-FFF2-40B4-BE49-F238E27FC236}">
                <a16:creationId xmlns:a16="http://schemas.microsoft.com/office/drawing/2014/main" id="{5578A057-1464-4C06-ACF9-EE92E79A3811}"/>
              </a:ext>
            </a:extLst>
          </p:cNvPr>
          <p:cNvSpPr/>
          <p:nvPr userDrawn="1"/>
        </p:nvSpPr>
        <p:spPr>
          <a:xfrm>
            <a:off x="254000" y="1270000"/>
            <a:ext cx="1270000" cy="254000"/>
          </a:xfrm>
          <a:prstGeom prst="rect">
            <a:avLst/>
          </a:prstGeom>
          <a:solidFill>
            <a:srgbClr val="D9D9D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l"/>
            <a:r>
              <a:rPr lang="en-US" sz="1400">
                <a:solidFill>
                  <a:schemeClr val="tx1"/>
                </a:solidFill>
              </a:rPr>
              <a:t>EnglishUS</a:t>
            </a:r>
            <a:endParaRPr lang="en-US" sz="1400" err="1">
              <a:solidFill>
                <a:schemeClr val="tx1"/>
              </a:solidFill>
            </a:endParaRPr>
          </a:p>
        </p:txBody>
      </p:sp>
    </p:spTree>
    <p:extLst>
      <p:ext uri="{BB962C8B-B14F-4D97-AF65-F5344CB8AC3E}">
        <p14:creationId xmlns:p14="http://schemas.microsoft.com/office/powerpoint/2010/main" val="293116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tags" Target="../tags/tag36.xml"/><Relationship Id="rId11" Type="http://schemas.openxmlformats.org/officeDocument/2006/relationships/image" Target="../media/image1.emf"/><Relationship Id="rId5" Type="http://schemas.openxmlformats.org/officeDocument/2006/relationships/tags" Target="../tags/tag35.xml"/><Relationship Id="rId10" Type="http://schemas.openxmlformats.org/officeDocument/2006/relationships/oleObject" Target="../embeddings/oleObject7.bin"/><Relationship Id="rId4" Type="http://schemas.openxmlformats.org/officeDocument/2006/relationships/tags" Target="../tags/tag34.xml"/><Relationship Id="rId9" Type="http://schemas.openxmlformats.org/officeDocument/2006/relationships/tags" Target="../tags/tag3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tags" Target="../tags/tag4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8F023CC-4527-475D-9F16-8573A5C28786}"/>
              </a:ext>
            </a:extLst>
          </p:cNvPr>
          <p:cNvGraphicFramePr>
            <a:graphicFrameLocks noChangeAspect="1"/>
          </p:cNvGraphicFramePr>
          <p:nvPr userDrawn="1">
            <p:custDataLst>
              <p:tags r:id="rId7"/>
            </p:custDataLst>
            <p:extLst>
              <p:ext uri="{D42A27DB-BD31-4B8C-83A1-F6EECF244321}">
                <p14:modId xmlns:p14="http://schemas.microsoft.com/office/powerpoint/2010/main" val="4184759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8" name="Object 7" hidden="1">
                        <a:extLst>
                          <a:ext uri="{FF2B5EF4-FFF2-40B4-BE49-F238E27FC236}">
                            <a16:creationId xmlns:a16="http://schemas.microsoft.com/office/drawing/2014/main" id="{F8F023CC-4527-475D-9F16-8573A5C2878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grpSp>
        <p:nvGrpSpPr>
          <p:cNvPr id="23" name="Gruppieren 22"/>
          <p:cNvGrpSpPr/>
          <p:nvPr/>
        </p:nvGrpSpPr>
        <p:grpSpPr>
          <a:xfrm>
            <a:off x="243770" y="48947"/>
            <a:ext cx="11710247" cy="6809055"/>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490100" y="74486"/>
            <a:ext cx="11211800" cy="738145"/>
          </a:xfrm>
          <a:prstGeom prst="rect">
            <a:avLst/>
          </a:prstGeom>
        </p:spPr>
        <p:txBody>
          <a:bodyPr vert="horz" wrap="square" lIns="0" tIns="0" rIns="0" bIns="0" rtlCol="0" anchor="t" anchorCtr="0">
            <a:noAutofit/>
          </a:bodyPr>
          <a:lstStyle/>
          <a:p>
            <a:r>
              <a:rPr lang="en-US" noProof="0"/>
              <a:t>Click to add title</a:t>
            </a:r>
          </a:p>
        </p:txBody>
      </p:sp>
      <p:sp>
        <p:nvSpPr>
          <p:cNvPr id="3" name="Textplatzhalter 2"/>
          <p:cNvSpPr>
            <a:spLocks noGrp="1"/>
          </p:cNvSpPr>
          <p:nvPr>
            <p:ph type="body" idx="1"/>
          </p:nvPr>
        </p:nvSpPr>
        <p:spPr>
          <a:xfrm>
            <a:off x="490100" y="1600201"/>
            <a:ext cx="11211800" cy="4525963"/>
          </a:xfrm>
          <a:prstGeom prst="rect">
            <a:avLst/>
          </a:prstGeom>
        </p:spPr>
        <p:txBody>
          <a:bodyPr vert="horz" lIns="0" tIns="0" rIns="0" bIns="0" rtlCol="0">
            <a:noAutofit/>
          </a:bodyPr>
          <a:lstStyle/>
          <a:p>
            <a:pPr lvl="0"/>
            <a:r>
              <a:rPr lang="en-US" noProof="0"/>
              <a:t>Click to add text</a:t>
            </a:r>
          </a:p>
        </p:txBody>
      </p:sp>
      <p:sp>
        <p:nvSpPr>
          <p:cNvPr id="6" name="Foliennummernplatzhalter 5"/>
          <p:cNvSpPr>
            <a:spLocks noGrp="1"/>
          </p:cNvSpPr>
          <p:nvPr>
            <p:ph type="sldNum" sz="quarter" idx="4"/>
          </p:nvPr>
        </p:nvSpPr>
        <p:spPr>
          <a:xfrm>
            <a:off x="11501526" y="6547642"/>
            <a:ext cx="200375" cy="205121"/>
          </a:xfrm>
          <a:prstGeom prst="rect">
            <a:avLst/>
          </a:prstGeom>
        </p:spPr>
        <p:txBody>
          <a:bodyPr vert="horz" wrap="none" lIns="0" tIns="0" rIns="0" bIns="0" rtlCol="0" anchor="ctr">
            <a:spAutoFit/>
          </a:bodyPr>
          <a:lstStyle>
            <a:lvl1pPr algn="r" rtl="0">
              <a:defRPr sz="1333" b="0" i="0">
                <a:solidFill>
                  <a:schemeClr val="bg1">
                    <a:lumMod val="50000"/>
                  </a:schemeClr>
                </a:solidFill>
                <a:latin typeface="+mn-lt"/>
                <a:cs typeface="Calibri" panose="020F0502020204030204" pitchFamily="34" charset="0"/>
              </a:defRPr>
            </a:lvl1pPr>
          </a:lstStyle>
          <a:p>
            <a:fld id="{143B55C4-4F5A-416B-997D-6CE47EB0A945}" type="slidenum">
              <a:rPr lang="en-US" smtClean="0"/>
              <a:pPr/>
              <a:t>‹#›</a:t>
            </a:fld>
            <a:endParaRPr lang="en-US"/>
          </a:p>
        </p:txBody>
      </p:sp>
      <p:grpSp>
        <p:nvGrpSpPr>
          <p:cNvPr id="17" name="Gruppieren 16"/>
          <p:cNvGrpSpPr/>
          <p:nvPr/>
        </p:nvGrpSpPr>
        <p:grpSpPr>
          <a:xfrm>
            <a:off x="243770" y="48947"/>
            <a:ext cx="11710247" cy="6809055"/>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grpSp>
        <p:nvGrpSpPr>
          <p:cNvPr id="28" name="Harvey 4" hidden="1">
            <a:extLst>
              <a:ext uri="{FF2B5EF4-FFF2-40B4-BE49-F238E27FC236}">
                <a16:creationId xmlns:a16="http://schemas.microsoft.com/office/drawing/2014/main" id="{1A78740C-2B57-4252-A81E-1E784D2013F7}"/>
              </a:ext>
            </a:extLst>
          </p:cNvPr>
          <p:cNvGrpSpPr>
            <a:grpSpLocks/>
          </p:cNvGrpSpPr>
          <p:nvPr userDrawn="1">
            <p:custDataLst>
              <p:tags r:id="rId8"/>
            </p:custDataLst>
          </p:nvPr>
        </p:nvGrpSpPr>
        <p:grpSpPr>
          <a:xfrm>
            <a:off x="12319000" y="0"/>
            <a:ext cx="292608" cy="292608"/>
            <a:chOff x="0" y="0"/>
            <a:chExt cx="914400" cy="914400"/>
          </a:xfrm>
          <a:solidFill>
            <a:schemeClr val="tx1"/>
          </a:solidFill>
        </p:grpSpPr>
        <p:sp>
          <p:nvSpPr>
            <p:cNvPr id="30" name="Harvey 0/4 [0]" hidden="1">
              <a:extLst>
                <a:ext uri="{FF2B5EF4-FFF2-40B4-BE49-F238E27FC236}">
                  <a16:creationId xmlns:a16="http://schemas.microsoft.com/office/drawing/2014/main" id="{9C686E78-5CF5-438F-B8E1-064217ABC1E6}"/>
                </a:ext>
              </a:extLst>
            </p:cNvPr>
            <p:cNvSpPr>
              <a:spLocks noChangeAspect="1"/>
            </p:cNvSpPr>
            <p:nvPr>
              <p:custDataLst>
                <p:tags r:id="rId9"/>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1" name="Harvey 1/4 [1]" hidden="1">
              <a:extLst>
                <a:ext uri="{FF2B5EF4-FFF2-40B4-BE49-F238E27FC236}">
                  <a16:creationId xmlns:a16="http://schemas.microsoft.com/office/drawing/2014/main" id="{718597A9-440B-42BD-8EAF-80106D940DDC}"/>
                </a:ext>
              </a:extLst>
            </p:cNvPr>
            <p:cNvSpPr>
              <a:spLocks noChangeAspect="1"/>
            </p:cNvSpPr>
            <p:nvPr>
              <p:custDataLst>
                <p:tags r:id="rId1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2" name="Harvey 2/4 [2]" hidden="1">
              <a:extLst>
                <a:ext uri="{FF2B5EF4-FFF2-40B4-BE49-F238E27FC236}">
                  <a16:creationId xmlns:a16="http://schemas.microsoft.com/office/drawing/2014/main" id="{DBB11959-6526-41CF-9157-F1131172C7F9}"/>
                </a:ext>
              </a:extLst>
            </p:cNvPr>
            <p:cNvSpPr>
              <a:spLocks noChangeAspect="1"/>
            </p:cNvSpPr>
            <p:nvPr>
              <p:custDataLst>
                <p:tags r:id="rId1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3" name="Harvey 3/4 [3]" hidden="1">
              <a:extLst>
                <a:ext uri="{FF2B5EF4-FFF2-40B4-BE49-F238E27FC236}">
                  <a16:creationId xmlns:a16="http://schemas.microsoft.com/office/drawing/2014/main" id="{687EEC3A-8D70-4D85-886B-1A8F619326AA}"/>
                </a:ext>
              </a:extLst>
            </p:cNvPr>
            <p:cNvSpPr>
              <a:spLocks noChangeAspect="1"/>
            </p:cNvSpPr>
            <p:nvPr>
              <p:custDataLst>
                <p:tags r:id="rId1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4" name="Harvey 4/4 [4]" hidden="1">
              <a:extLst>
                <a:ext uri="{FF2B5EF4-FFF2-40B4-BE49-F238E27FC236}">
                  <a16:creationId xmlns:a16="http://schemas.microsoft.com/office/drawing/2014/main" id="{AE403A8A-A7AA-4D9C-92AA-A076C0823108}"/>
                </a:ext>
              </a:extLst>
            </p:cNvPr>
            <p:cNvSpPr>
              <a:spLocks noChangeAspect="1"/>
            </p:cNvSpPr>
            <p:nvPr>
              <p:custDataLst>
                <p:tags r:id="rId1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pic>
        <p:nvPicPr>
          <p:cNvPr id="35" name="Picture 34">
            <a:extLst>
              <a:ext uri="{FF2B5EF4-FFF2-40B4-BE49-F238E27FC236}">
                <a16:creationId xmlns:a16="http://schemas.microsoft.com/office/drawing/2014/main" id="{B4A68E98-05C6-4678-AC00-69BB1C11C03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85924" y="6485508"/>
            <a:ext cx="840360" cy="254013"/>
          </a:xfrm>
          <a:prstGeom prst="rect">
            <a:avLst/>
          </a:prstGeom>
        </p:spPr>
      </p:pic>
    </p:spTree>
    <p:extLst>
      <p:ext uri="{BB962C8B-B14F-4D97-AF65-F5344CB8AC3E}">
        <p14:creationId xmlns:p14="http://schemas.microsoft.com/office/powerpoint/2010/main" val="52534810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78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40" rtl="0" eaLnBrk="1" latinLnBrk="0" hangingPunct="1">
        <a:spcBef>
          <a:spcPct val="0"/>
        </a:spcBef>
        <a:buNone/>
        <a:defRPr sz="2600" b="0" i="0" kern="1200">
          <a:solidFill>
            <a:srgbClr val="003366"/>
          </a:solidFill>
          <a:latin typeface="+mj-lt"/>
          <a:ea typeface="+mj-ea"/>
          <a:cs typeface="Calibri" panose="020F0502020204030204" pitchFamily="34" charset="0"/>
        </a:defRPr>
      </a:lvl1pPr>
    </p:titleStyle>
    <p:bodyStyle>
      <a:lvl1pPr marL="355582" indent="-355582" algn="l" defTabSz="1219140" rtl="0" eaLnBrk="1" latinLnBrk="0" hangingPunct="1">
        <a:spcBef>
          <a:spcPts val="533"/>
        </a:spcBef>
        <a:buFont typeface="Arial" panose="020B0604020202020204" pitchFamily="34" charset="0"/>
        <a:buChar char="•"/>
        <a:defRPr sz="2667" kern="1200">
          <a:solidFill>
            <a:schemeClr val="tx1"/>
          </a:solidFill>
          <a:latin typeface="+mn-lt"/>
          <a:ea typeface="+mn-ea"/>
          <a:cs typeface="Calibri" panose="020F0502020204030204" pitchFamily="34" charset="0"/>
        </a:defRPr>
      </a:lvl1pPr>
      <a:lvl2pPr marL="601104" indent="-245521" algn="l" defTabSz="1219140" rtl="0" eaLnBrk="1" latinLnBrk="0" hangingPunct="1">
        <a:spcBef>
          <a:spcPts val="0"/>
        </a:spcBef>
        <a:buFont typeface="Arial" panose="020B0604020202020204" pitchFamily="34" charset="0"/>
        <a:buChar char="–"/>
        <a:defRPr sz="2133" kern="1200">
          <a:solidFill>
            <a:schemeClr val="tx1"/>
          </a:solidFill>
          <a:latin typeface="BISansOpti"/>
          <a:ea typeface="+mn-ea"/>
          <a:cs typeface="BISansOpti"/>
        </a:defRPr>
      </a:lvl2pPr>
      <a:lvl3pPr marL="838158" indent="-237055" algn="l" defTabSz="1219140" rtl="0" eaLnBrk="1" latinLnBrk="0" hangingPunct="1">
        <a:spcBef>
          <a:spcPts val="0"/>
        </a:spcBef>
        <a:buFont typeface="Arial" panose="020B0604020202020204" pitchFamily="34" charset="0"/>
        <a:buChar char="•"/>
        <a:defRPr sz="2133" kern="1200">
          <a:solidFill>
            <a:schemeClr val="tx1"/>
          </a:solidFill>
          <a:latin typeface="BISansOpti"/>
          <a:ea typeface="+mn-ea"/>
          <a:cs typeface="BISansOpti"/>
        </a:defRPr>
      </a:lvl3pPr>
      <a:lvl4pPr marL="1075213" indent="-237055" algn="l" defTabSz="1219140" rtl="0" eaLnBrk="1" latinLnBrk="0" hangingPunct="1">
        <a:spcBef>
          <a:spcPts val="0"/>
        </a:spcBef>
        <a:buFont typeface="Arial" panose="020B0604020202020204" pitchFamily="34" charset="0"/>
        <a:buChar char="–"/>
        <a:defRPr sz="2133" kern="1200">
          <a:solidFill>
            <a:schemeClr val="tx1"/>
          </a:solidFill>
          <a:latin typeface="BISansOpti"/>
          <a:ea typeface="+mn-ea"/>
          <a:cs typeface="BISansOpti"/>
        </a:defRPr>
      </a:lvl4pPr>
      <a:lvl5pPr marL="1312269" indent="-237055" algn="l" defTabSz="1219140" rtl="0" eaLnBrk="1" latinLnBrk="0" hangingPunct="1">
        <a:spcBef>
          <a:spcPts val="0"/>
        </a:spcBef>
        <a:buFont typeface="Wingdings" panose="05000000000000000000" pitchFamily="2" charset="2"/>
        <a:buChar char="§"/>
        <a:defRPr sz="2133" kern="1200">
          <a:solidFill>
            <a:schemeClr val="tx1"/>
          </a:solidFill>
          <a:latin typeface="BISansOpti"/>
          <a:ea typeface="+mn-ea"/>
          <a:cs typeface="BISansOpti"/>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8F023CC-4527-475D-9F16-8573A5C28786}"/>
              </a:ext>
            </a:extLst>
          </p:cNvPr>
          <p:cNvGraphicFramePr>
            <a:graphicFrameLocks noChangeAspect="1"/>
          </p:cNvGraphicFramePr>
          <p:nvPr userDrawn="1">
            <p:custDataLst>
              <p:tags r:id="rId3"/>
            </p:custDataLst>
            <p:extLst>
              <p:ext uri="{D42A27DB-BD31-4B8C-83A1-F6EECF244321}">
                <p14:modId xmlns:p14="http://schemas.microsoft.com/office/powerpoint/2010/main" val="4068336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8" name="Object 7" hidden="1">
                        <a:extLst>
                          <a:ext uri="{FF2B5EF4-FFF2-40B4-BE49-F238E27FC236}">
                            <a16:creationId xmlns:a16="http://schemas.microsoft.com/office/drawing/2014/main" id="{F8F023CC-4527-475D-9F16-8573A5C2878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grpSp>
        <p:nvGrpSpPr>
          <p:cNvPr id="23" name="Gruppieren 22"/>
          <p:cNvGrpSpPr/>
          <p:nvPr/>
        </p:nvGrpSpPr>
        <p:grpSpPr>
          <a:xfrm>
            <a:off x="243770" y="48947"/>
            <a:ext cx="11710247" cy="6809055"/>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490100" y="74486"/>
            <a:ext cx="11211800" cy="738145"/>
          </a:xfrm>
          <a:prstGeom prst="rect">
            <a:avLst/>
          </a:prstGeom>
        </p:spPr>
        <p:txBody>
          <a:bodyPr vert="horz" wrap="square" lIns="0" tIns="0" rIns="0" bIns="0" rtlCol="0" anchor="t" anchorCtr="0">
            <a:noAutofit/>
          </a:bodyPr>
          <a:lstStyle/>
          <a:p>
            <a:r>
              <a:rPr lang="en-US" noProof="0"/>
              <a:t>Click to add title</a:t>
            </a:r>
          </a:p>
        </p:txBody>
      </p:sp>
      <p:sp>
        <p:nvSpPr>
          <p:cNvPr id="3" name="Textplatzhalter 2"/>
          <p:cNvSpPr>
            <a:spLocks noGrp="1"/>
          </p:cNvSpPr>
          <p:nvPr>
            <p:ph type="body" idx="1"/>
          </p:nvPr>
        </p:nvSpPr>
        <p:spPr>
          <a:xfrm>
            <a:off x="490100" y="1600201"/>
            <a:ext cx="11211800" cy="4525963"/>
          </a:xfrm>
          <a:prstGeom prst="rect">
            <a:avLst/>
          </a:prstGeom>
        </p:spPr>
        <p:txBody>
          <a:bodyPr vert="horz" lIns="0" tIns="0" rIns="0" bIns="0" rtlCol="0">
            <a:noAutofit/>
          </a:bodyPr>
          <a:lstStyle/>
          <a:p>
            <a:pPr lvl="0"/>
            <a:r>
              <a:rPr lang="en-US" noProof="0"/>
              <a:t>Click to add text</a:t>
            </a:r>
          </a:p>
        </p:txBody>
      </p:sp>
      <p:sp>
        <p:nvSpPr>
          <p:cNvPr id="6" name="Foliennummernplatzhalter 5"/>
          <p:cNvSpPr>
            <a:spLocks noGrp="1"/>
          </p:cNvSpPr>
          <p:nvPr>
            <p:ph type="sldNum" sz="quarter" idx="4"/>
          </p:nvPr>
        </p:nvSpPr>
        <p:spPr>
          <a:xfrm>
            <a:off x="11501526" y="6547642"/>
            <a:ext cx="200375" cy="205121"/>
          </a:xfrm>
          <a:prstGeom prst="rect">
            <a:avLst/>
          </a:prstGeom>
        </p:spPr>
        <p:txBody>
          <a:bodyPr vert="horz" wrap="none" lIns="0" tIns="0" rIns="0" bIns="0" rtlCol="0" anchor="ctr">
            <a:spAutoFit/>
          </a:bodyPr>
          <a:lstStyle>
            <a:lvl1pPr algn="r" rtl="0">
              <a:defRPr sz="1333" b="0" i="0">
                <a:solidFill>
                  <a:schemeClr val="bg1">
                    <a:lumMod val="50000"/>
                  </a:schemeClr>
                </a:solidFill>
                <a:latin typeface="+mn-lt"/>
                <a:cs typeface="Calibri" panose="020F0502020204030204" pitchFamily="34" charset="0"/>
              </a:defRPr>
            </a:lvl1pPr>
          </a:lstStyle>
          <a:p>
            <a:fld id="{143B55C4-4F5A-416B-997D-6CE47EB0A945}" type="slidenum">
              <a:rPr lang="en-US" smtClean="0"/>
              <a:pPr/>
              <a:t>‹#›</a:t>
            </a:fld>
            <a:endParaRPr lang="en-US"/>
          </a:p>
        </p:txBody>
      </p:sp>
      <p:grpSp>
        <p:nvGrpSpPr>
          <p:cNvPr id="17" name="Gruppieren 16"/>
          <p:cNvGrpSpPr/>
          <p:nvPr/>
        </p:nvGrpSpPr>
        <p:grpSpPr>
          <a:xfrm>
            <a:off x="243770" y="48947"/>
            <a:ext cx="11710247" cy="6809055"/>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5924" y="6485508"/>
            <a:ext cx="840360" cy="254013"/>
          </a:xfrm>
          <a:prstGeom prst="rect">
            <a:avLst/>
          </a:prstGeom>
        </p:spPr>
      </p:pic>
      <p:grpSp>
        <p:nvGrpSpPr>
          <p:cNvPr id="28" name="Harvey 4" hidden="1">
            <a:extLst>
              <a:ext uri="{FF2B5EF4-FFF2-40B4-BE49-F238E27FC236}">
                <a16:creationId xmlns:a16="http://schemas.microsoft.com/office/drawing/2014/main" id="{1A78740C-2B57-4252-A81E-1E784D2013F7}"/>
              </a:ext>
            </a:extLst>
          </p:cNvPr>
          <p:cNvGrpSpPr>
            <a:grpSpLocks/>
          </p:cNvGrpSpPr>
          <p:nvPr userDrawn="1">
            <p:custDataLst>
              <p:tags r:id="rId4"/>
            </p:custDataLst>
          </p:nvPr>
        </p:nvGrpSpPr>
        <p:grpSpPr>
          <a:xfrm>
            <a:off x="12319000" y="0"/>
            <a:ext cx="292608" cy="292608"/>
            <a:chOff x="0" y="0"/>
            <a:chExt cx="914400" cy="914400"/>
          </a:xfrm>
          <a:solidFill>
            <a:schemeClr val="tx1"/>
          </a:solidFill>
        </p:grpSpPr>
        <p:sp>
          <p:nvSpPr>
            <p:cNvPr id="30" name="Harvey 0/4 [0]" hidden="1">
              <a:extLst>
                <a:ext uri="{FF2B5EF4-FFF2-40B4-BE49-F238E27FC236}">
                  <a16:creationId xmlns:a16="http://schemas.microsoft.com/office/drawing/2014/main" id="{9C686E78-5CF5-438F-B8E1-064217ABC1E6}"/>
                </a:ext>
              </a:extLst>
            </p:cNvPr>
            <p:cNvSpPr>
              <a:spLocks noChangeAspect="1"/>
            </p:cNvSpPr>
            <p:nvPr>
              <p:custDataLst>
                <p:tags r:id="rId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1" name="Harvey 1/4 [1]" hidden="1">
              <a:extLst>
                <a:ext uri="{FF2B5EF4-FFF2-40B4-BE49-F238E27FC236}">
                  <a16:creationId xmlns:a16="http://schemas.microsoft.com/office/drawing/2014/main" id="{718597A9-440B-42BD-8EAF-80106D940DDC}"/>
                </a:ext>
              </a:extLst>
            </p:cNvPr>
            <p:cNvSpPr>
              <a:spLocks noChangeAspect="1"/>
            </p:cNvSpPr>
            <p:nvPr>
              <p:custDataLst>
                <p:tags r:id="rId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2" name="Harvey 2/4 [2]" hidden="1">
              <a:extLst>
                <a:ext uri="{FF2B5EF4-FFF2-40B4-BE49-F238E27FC236}">
                  <a16:creationId xmlns:a16="http://schemas.microsoft.com/office/drawing/2014/main" id="{DBB11959-6526-41CF-9157-F1131172C7F9}"/>
                </a:ext>
              </a:extLst>
            </p:cNvPr>
            <p:cNvSpPr>
              <a:spLocks noChangeAspect="1"/>
            </p:cNvSpPr>
            <p:nvPr>
              <p:custDataLst>
                <p:tags r:id="rId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3" name="Harvey 3/4 [3]" hidden="1">
              <a:extLst>
                <a:ext uri="{FF2B5EF4-FFF2-40B4-BE49-F238E27FC236}">
                  <a16:creationId xmlns:a16="http://schemas.microsoft.com/office/drawing/2014/main" id="{687EEC3A-8D70-4D85-886B-1A8F619326AA}"/>
                </a:ext>
              </a:extLst>
            </p:cNvPr>
            <p:cNvSpPr>
              <a:spLocks noChangeAspect="1"/>
            </p:cNvSpPr>
            <p:nvPr>
              <p:custDataLst>
                <p:tags r:id="rId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4" name="Harvey 4/4 [4]" hidden="1">
              <a:extLst>
                <a:ext uri="{FF2B5EF4-FFF2-40B4-BE49-F238E27FC236}">
                  <a16:creationId xmlns:a16="http://schemas.microsoft.com/office/drawing/2014/main" id="{AE403A8A-A7AA-4D9C-92AA-A076C0823108}"/>
                </a:ext>
              </a:extLst>
            </p:cNvPr>
            <p:cNvSpPr>
              <a:spLocks noChangeAspect="1"/>
            </p:cNvSpPr>
            <p:nvPr>
              <p:custDataLst>
                <p:tags r:id="rId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extLst>
      <p:ext uri="{BB962C8B-B14F-4D97-AF65-F5344CB8AC3E}">
        <p14:creationId xmlns:p14="http://schemas.microsoft.com/office/powerpoint/2010/main" val="1752128876"/>
      </p:ext>
    </p:extLst>
  </p:cSld>
  <p:clrMap bg1="lt1" tx1="dk1" bg2="lt2" tx2="dk2" accent1="accent1" accent2="accent2" accent3="accent3" accent4="accent4" accent5="accent5" accent6="accent6" hlink="hlink" folHlink="folHlink"/>
  <p:sldLayoutIdLst>
    <p:sldLayoutId id="21474837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40" rtl="0" eaLnBrk="1" latinLnBrk="0" hangingPunct="1">
        <a:spcBef>
          <a:spcPct val="0"/>
        </a:spcBef>
        <a:buNone/>
        <a:defRPr sz="2600" b="0" i="0" kern="1200">
          <a:solidFill>
            <a:srgbClr val="003366"/>
          </a:solidFill>
          <a:latin typeface="BISans"/>
          <a:ea typeface="+mj-ea"/>
          <a:cs typeface="Calibri" panose="020F0502020204030204" pitchFamily="34" charset="0"/>
        </a:defRPr>
      </a:lvl1pPr>
    </p:titleStyle>
    <p:bodyStyle>
      <a:lvl1pPr marL="355582" indent="-355582" algn="l" defTabSz="1219140" rtl="0" eaLnBrk="1" latinLnBrk="0" hangingPunct="1">
        <a:spcBef>
          <a:spcPts val="533"/>
        </a:spcBef>
        <a:buFont typeface="Arial" panose="020B0604020202020204" pitchFamily="34" charset="0"/>
        <a:buChar char="•"/>
        <a:defRPr sz="2667" kern="1200">
          <a:solidFill>
            <a:schemeClr val="tx1"/>
          </a:solidFill>
          <a:latin typeface="BISans"/>
          <a:ea typeface="+mn-ea"/>
          <a:cs typeface="Calibri" panose="020F0502020204030204" pitchFamily="34" charset="0"/>
        </a:defRPr>
      </a:lvl1pPr>
      <a:lvl2pPr marL="601104" indent="-245521" algn="l" defTabSz="1219140" rtl="0" eaLnBrk="1" latinLnBrk="0" hangingPunct="1">
        <a:spcBef>
          <a:spcPts val="0"/>
        </a:spcBef>
        <a:buFont typeface="Arial" panose="020B0604020202020204" pitchFamily="34" charset="0"/>
        <a:buChar char="–"/>
        <a:defRPr sz="2133" kern="1200">
          <a:solidFill>
            <a:schemeClr val="tx1"/>
          </a:solidFill>
          <a:latin typeface="BISansOpti"/>
          <a:ea typeface="+mn-ea"/>
          <a:cs typeface="BISansOpti"/>
        </a:defRPr>
      </a:lvl2pPr>
      <a:lvl3pPr marL="838158" indent="-237055" algn="l" defTabSz="1219140" rtl="0" eaLnBrk="1" latinLnBrk="0" hangingPunct="1">
        <a:spcBef>
          <a:spcPts val="0"/>
        </a:spcBef>
        <a:buFont typeface="Arial" panose="020B0604020202020204" pitchFamily="34" charset="0"/>
        <a:buChar char="•"/>
        <a:defRPr sz="2133" kern="1200">
          <a:solidFill>
            <a:schemeClr val="tx1"/>
          </a:solidFill>
          <a:latin typeface="BISansOpti"/>
          <a:ea typeface="+mn-ea"/>
          <a:cs typeface="BISansOpti"/>
        </a:defRPr>
      </a:lvl3pPr>
      <a:lvl4pPr marL="1075213" indent="-237055" algn="l" defTabSz="1219140" rtl="0" eaLnBrk="1" latinLnBrk="0" hangingPunct="1">
        <a:spcBef>
          <a:spcPts val="0"/>
        </a:spcBef>
        <a:buFont typeface="Arial" panose="020B0604020202020204" pitchFamily="34" charset="0"/>
        <a:buChar char="–"/>
        <a:defRPr sz="2133" kern="1200">
          <a:solidFill>
            <a:schemeClr val="tx1"/>
          </a:solidFill>
          <a:latin typeface="BISansOpti"/>
          <a:ea typeface="+mn-ea"/>
          <a:cs typeface="BISansOpti"/>
        </a:defRPr>
      </a:lvl4pPr>
      <a:lvl5pPr marL="1312269" indent="-237055" algn="l" defTabSz="1219140" rtl="0" eaLnBrk="1" latinLnBrk="0" hangingPunct="1">
        <a:spcBef>
          <a:spcPts val="0"/>
        </a:spcBef>
        <a:buFont typeface="Wingdings" panose="05000000000000000000" pitchFamily="2" charset="2"/>
        <a:buChar char="§"/>
        <a:defRPr sz="2133" kern="1200">
          <a:solidFill>
            <a:schemeClr val="tx1"/>
          </a:solidFill>
          <a:latin typeface="BISansOpti"/>
          <a:ea typeface="+mn-ea"/>
          <a:cs typeface="BISansOpti"/>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462EBBD-B121-4CE5-8AA7-E99F2CBE6211}"/>
              </a:ext>
            </a:extLst>
          </p:cNvPr>
          <p:cNvGraphicFramePr>
            <a:graphicFrameLocks noChangeAspect="1"/>
          </p:cNvGraphicFramePr>
          <p:nvPr userDrawn="1">
            <p:custDataLst>
              <p:tags r:id="rId5"/>
            </p:custDataLst>
            <p:extLst>
              <p:ext uri="{D42A27DB-BD31-4B8C-83A1-F6EECF244321}">
                <p14:modId xmlns:p14="http://schemas.microsoft.com/office/powerpoint/2010/main" val="537245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8" name="Object 7" hidden="1">
                        <a:extLst>
                          <a:ext uri="{FF2B5EF4-FFF2-40B4-BE49-F238E27FC236}">
                            <a16:creationId xmlns:a16="http://schemas.microsoft.com/office/drawing/2014/main" id="{6462EBBD-B121-4CE5-8AA7-E99F2CBE62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23" name="Gruppieren 22"/>
          <p:cNvGrpSpPr/>
          <p:nvPr/>
        </p:nvGrpSpPr>
        <p:grpSpPr>
          <a:xfrm>
            <a:off x="243770" y="48946"/>
            <a:ext cx="11710247" cy="6809055"/>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490100" y="396543"/>
            <a:ext cx="11211800" cy="369332"/>
          </a:xfrm>
          <a:prstGeom prst="rect">
            <a:avLst/>
          </a:prstGeom>
        </p:spPr>
        <p:txBody>
          <a:bodyPr vert="horz" wrap="square" lIns="0" tIns="0" rIns="0" bIns="0" rtlCol="0" anchor="t" anchorCtr="0">
            <a:spAutoFit/>
          </a:bodyPr>
          <a:lstStyle/>
          <a:p>
            <a:r>
              <a:rPr lang="en-GB" noProof="0" err="1"/>
              <a:t>Titelmasterformat</a:t>
            </a:r>
            <a:r>
              <a:rPr lang="en-GB" noProof="0"/>
              <a:t> </a:t>
            </a:r>
            <a:r>
              <a:rPr lang="en-GB" noProof="0" err="1"/>
              <a:t>durch</a:t>
            </a:r>
            <a:r>
              <a:rPr lang="en-GB" noProof="0"/>
              <a:t> </a:t>
            </a:r>
            <a:r>
              <a:rPr lang="en-GB" noProof="0" err="1"/>
              <a:t>Klicken</a:t>
            </a:r>
            <a:r>
              <a:rPr lang="en-GB" noProof="0"/>
              <a:t> </a:t>
            </a:r>
            <a:r>
              <a:rPr lang="en-GB" noProof="0" err="1"/>
              <a:t>bearbeiten</a:t>
            </a:r>
            <a:endParaRPr lang="en-GB" noProof="0"/>
          </a:p>
        </p:txBody>
      </p:sp>
      <p:sp>
        <p:nvSpPr>
          <p:cNvPr id="3" name="Textplatzhalter 2"/>
          <p:cNvSpPr>
            <a:spLocks noGrp="1"/>
          </p:cNvSpPr>
          <p:nvPr>
            <p:ph type="body" idx="1"/>
          </p:nvPr>
        </p:nvSpPr>
        <p:spPr>
          <a:xfrm>
            <a:off x="490100" y="1600202"/>
            <a:ext cx="11211800" cy="4525963"/>
          </a:xfrm>
          <a:prstGeom prst="rect">
            <a:avLst/>
          </a:prstGeom>
        </p:spPr>
        <p:txBody>
          <a:bodyPr vert="horz" lIns="0" tIns="0" rIns="0" bIns="0" rtlCol="0">
            <a:noAutofit/>
          </a:bodyPr>
          <a:lstStyle/>
          <a:p>
            <a:pPr lvl="0"/>
            <a:r>
              <a:rPr lang="en-GB" noProof="0" err="1"/>
              <a:t>Textmasterformat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p:cNvSpPr>
            <a:spLocks noGrp="1"/>
          </p:cNvSpPr>
          <p:nvPr>
            <p:ph type="dt" sz="half" idx="2"/>
          </p:nvPr>
        </p:nvSpPr>
        <p:spPr>
          <a:xfrm>
            <a:off x="10332882" y="6597269"/>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59D6F760-3D0A-42A5-9C72-D5981AC53901}" type="datetime1">
              <a:rPr lang="en-GB" smtClean="0"/>
              <a:t>17/08/2023</a:t>
            </a:fld>
            <a:endParaRPr lang="en-GB"/>
          </a:p>
        </p:txBody>
      </p:sp>
      <p:sp>
        <p:nvSpPr>
          <p:cNvPr id="5" name="Fußzeilenplatzhalter 4"/>
          <p:cNvSpPr>
            <a:spLocks noGrp="1"/>
          </p:cNvSpPr>
          <p:nvPr>
            <p:ph type="ftr" sz="quarter" idx="3"/>
          </p:nvPr>
        </p:nvSpPr>
        <p:spPr>
          <a:xfrm>
            <a:off x="1801771" y="6597269"/>
            <a:ext cx="8186291"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endParaRPr lang="en-GB"/>
          </a:p>
        </p:txBody>
      </p:sp>
      <p:sp>
        <p:nvSpPr>
          <p:cNvPr id="6" name="Foliennummernplatzhalter 5"/>
          <p:cNvSpPr>
            <a:spLocks noGrp="1"/>
          </p:cNvSpPr>
          <p:nvPr>
            <p:ph type="sldNum" sz="quarter" idx="4"/>
          </p:nvPr>
        </p:nvSpPr>
        <p:spPr>
          <a:xfrm>
            <a:off x="11490304" y="6597269"/>
            <a:ext cx="21159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pPr/>
              <a:t>‹#›</a:t>
            </a:fld>
            <a:endParaRPr lang="en-GB"/>
          </a:p>
        </p:txBody>
      </p:sp>
      <p:grpSp>
        <p:nvGrpSpPr>
          <p:cNvPr id="17" name="Gruppieren 16"/>
          <p:cNvGrpSpPr/>
          <p:nvPr/>
        </p:nvGrpSpPr>
        <p:grpSpPr>
          <a:xfrm>
            <a:off x="243770" y="48946"/>
            <a:ext cx="11710247" cy="6809055"/>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8" name="Grafik 28">
            <a:extLst>
              <a:ext uri="{FF2B5EF4-FFF2-40B4-BE49-F238E27FC236}">
                <a16:creationId xmlns:a16="http://schemas.microsoft.com/office/drawing/2014/main" id="{0B2B5B1F-51D5-43EB-9C20-757C30D84E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5924" y="6485706"/>
            <a:ext cx="840360" cy="254013"/>
          </a:xfrm>
          <a:prstGeom prst="rect">
            <a:avLst/>
          </a:prstGeom>
        </p:spPr>
      </p:pic>
    </p:spTree>
    <p:extLst>
      <p:ext uri="{BB962C8B-B14F-4D97-AF65-F5344CB8AC3E}">
        <p14:creationId xmlns:p14="http://schemas.microsoft.com/office/powerpoint/2010/main" val="132512865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kern="1200">
          <a:solidFill>
            <a:srgbClr val="003366"/>
          </a:solidFill>
          <a:latin typeface="+mj-lt"/>
          <a:ea typeface="+mj-ea"/>
          <a:cs typeface="+mj-cs"/>
        </a:defRPr>
      </a:lvl1pPr>
    </p:titleStyle>
    <p:bodyStyle>
      <a:lvl1pPr marL="266700" indent="-266700" algn="l" defTabSz="914400"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850" indent="-18415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650" indent="-17780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450" indent="-17780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4250" indent="-177800" algn="l" defTabSz="914400"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65.xml"/><Relationship Id="rId6" Type="http://schemas.openxmlformats.org/officeDocument/2006/relationships/image" Target="../media/image11.png"/><Relationship Id="rId5" Type="http://schemas.openxmlformats.org/officeDocument/2006/relationships/hyperlink" Target="https://doctor4africa.com/listing/kenya,nairobi/home-care/bena-care/"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5.xml"/><Relationship Id="rId1" Type="http://schemas.openxmlformats.org/officeDocument/2006/relationships/tags" Target="../tags/tag70.xml"/><Relationship Id="rId5" Type="http://schemas.openxmlformats.org/officeDocument/2006/relationships/image" Target="../media/image13.jpe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jkuat.ac.ke/" TargetMode="External"/><Relationship Id="rId2" Type="http://schemas.openxmlformats.org/officeDocument/2006/relationships/slideLayout" Target="../slideLayouts/slideLayout5.xml"/><Relationship Id="rId1" Type="http://schemas.openxmlformats.org/officeDocument/2006/relationships/tags" Target="../tags/tag71.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4D26742-4EFC-46EC-92C6-521C315C56F9}"/>
              </a:ext>
            </a:extLst>
          </p:cNvPr>
          <p:cNvGraphicFramePr>
            <a:graphicFrameLocks noChangeAspect="1"/>
          </p:cNvGraphicFramePr>
          <p:nvPr>
            <p:custDataLst>
              <p:tags r:id="rId1"/>
            </p:custDataLst>
            <p:extLst>
              <p:ext uri="{D42A27DB-BD31-4B8C-83A1-F6EECF244321}">
                <p14:modId xmlns:p14="http://schemas.microsoft.com/office/powerpoint/2010/main" val="814473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84D26742-4EFC-46EC-92C6-521C315C56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2ED2C4DC-E99C-4EFC-8E12-45336B7D6A98}"/>
              </a:ext>
            </a:extLst>
          </p:cNvPr>
          <p:cNvSpPr>
            <a:spLocks noGrp="1"/>
          </p:cNvSpPr>
          <p:nvPr>
            <p:ph type="ctrTitle"/>
          </p:nvPr>
        </p:nvSpPr>
        <p:spPr>
          <a:xfrm>
            <a:off x="490102" y="2654884"/>
            <a:ext cx="7845825" cy="1538883"/>
          </a:xfrm>
        </p:spPr>
        <p:txBody>
          <a:bodyPr vert="horz"/>
          <a:lstStyle/>
          <a:p>
            <a:r>
              <a:rPr lang="en-BE" sz="3600" dirty="0">
                <a:latin typeface="BISans" panose="02000503040000020004" pitchFamily="2" charset="0"/>
                <a:ea typeface="+mn-ea"/>
              </a:rPr>
              <a:t>Partnership Bena Care in Kenya</a:t>
            </a:r>
            <a:br>
              <a:rPr lang="en-US" sz="3600" dirty="0">
                <a:latin typeface="BISans" panose="02000503040000020004" pitchFamily="2" charset="0"/>
                <a:ea typeface="+mn-ea"/>
              </a:rPr>
            </a:br>
            <a:br>
              <a:rPr lang="en-US" sz="3600" dirty="0">
                <a:latin typeface="BISans" panose="02000503040000020004" pitchFamily="2" charset="0"/>
                <a:ea typeface="+mn-ea"/>
              </a:rPr>
            </a:br>
            <a:r>
              <a:rPr lang="en-BE" sz="2800" dirty="0">
                <a:latin typeface="BISans" panose="02000503040000020004" pitchFamily="2" charset="0"/>
                <a:ea typeface="+mn-ea"/>
              </a:rPr>
              <a:t>Summary of the request</a:t>
            </a:r>
            <a:endParaRPr lang="en-US" sz="2800" dirty="0">
              <a:solidFill>
                <a:schemeClr val="tx2"/>
              </a:solidFill>
              <a:latin typeface="BISans" panose="02000503040000020004" pitchFamily="2" charset="0"/>
            </a:endParaRPr>
          </a:p>
        </p:txBody>
      </p:sp>
      <p:sp>
        <p:nvSpPr>
          <p:cNvPr id="8" name="Subtitle 7">
            <a:extLst>
              <a:ext uri="{FF2B5EF4-FFF2-40B4-BE49-F238E27FC236}">
                <a16:creationId xmlns:a16="http://schemas.microsoft.com/office/drawing/2014/main" id="{95229589-BD0F-4CEE-9D74-04D33A29ED0E}"/>
              </a:ext>
            </a:extLst>
          </p:cNvPr>
          <p:cNvSpPr>
            <a:spLocks noGrp="1"/>
          </p:cNvSpPr>
          <p:nvPr>
            <p:ph type="subTitle" idx="1"/>
          </p:nvPr>
        </p:nvSpPr>
        <p:spPr>
          <a:xfrm>
            <a:off x="490101" y="4763672"/>
            <a:ext cx="7845825" cy="246221"/>
          </a:xfrm>
        </p:spPr>
        <p:txBody>
          <a:bodyPr/>
          <a:lstStyle/>
          <a:p>
            <a:r>
              <a:rPr lang="en-BE" sz="1600" dirty="0">
                <a:latin typeface="+mj-lt"/>
              </a:rPr>
              <a:t>July </a:t>
            </a:r>
            <a:r>
              <a:rPr lang="en-US" sz="1600" dirty="0">
                <a:latin typeface="+mj-lt"/>
              </a:rPr>
              <a:t>202</a:t>
            </a:r>
            <a:r>
              <a:rPr lang="en-BE" sz="1600" dirty="0">
                <a:latin typeface="+mj-lt"/>
              </a:rPr>
              <a:t>3</a:t>
            </a:r>
            <a:endParaRPr lang="en-US" sz="1600" dirty="0">
              <a:latin typeface="+mj-lt"/>
            </a:endParaRPr>
          </a:p>
        </p:txBody>
      </p:sp>
    </p:spTree>
    <p:extLst>
      <p:ext uri="{BB962C8B-B14F-4D97-AF65-F5344CB8AC3E}">
        <p14:creationId xmlns:p14="http://schemas.microsoft.com/office/powerpoint/2010/main" val="3634586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0AC3F5DD-79C6-40FE-BC28-2DFD37754E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3" name="Object 12" hidden="1">
                        <a:extLst>
                          <a:ext uri="{FF2B5EF4-FFF2-40B4-BE49-F238E27FC236}">
                            <a16:creationId xmlns:a16="http://schemas.microsoft.com/office/drawing/2014/main" id="{0AC3F5DD-79C6-40FE-BC28-2DFD37754E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Title 9">
            <a:extLst>
              <a:ext uri="{FF2B5EF4-FFF2-40B4-BE49-F238E27FC236}">
                <a16:creationId xmlns:a16="http://schemas.microsoft.com/office/drawing/2014/main" id="{0C5F4653-8F97-489A-B7EA-77CEB2A9D17A}"/>
              </a:ext>
            </a:extLst>
          </p:cNvPr>
          <p:cNvSpPr txBox="1">
            <a:spLocks/>
          </p:cNvSpPr>
          <p:nvPr/>
        </p:nvSpPr>
        <p:spPr>
          <a:xfrm>
            <a:off x="490100" y="203293"/>
            <a:ext cx="12301226" cy="70788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marL="360363" indent="-360363"/>
            <a:r>
              <a:rPr lang="en-US" sz="2300" dirty="0">
                <a:latin typeface="+mn-lt"/>
              </a:rPr>
              <a:t>Partnership for Healthcare Delivery Support &amp; Prevention – Bena Care</a:t>
            </a:r>
            <a:endParaRPr lang="en-BE" sz="2300" dirty="0">
              <a:latin typeface="+mn-lt"/>
            </a:endParaRPr>
          </a:p>
          <a:p>
            <a:pPr marL="360363" indent="-360363"/>
            <a:r>
              <a:rPr lang="en-BE" sz="2300" dirty="0">
                <a:solidFill>
                  <a:schemeClr val="accent5"/>
                </a:solidFill>
                <a:latin typeface="+mn-lt"/>
              </a:rPr>
              <a:t>Background on Bena Care </a:t>
            </a:r>
            <a:endParaRPr lang="en-US" sz="2300" dirty="0">
              <a:solidFill>
                <a:schemeClr val="accent5"/>
              </a:solidFill>
              <a:latin typeface="+mn-lt"/>
            </a:endParaRPr>
          </a:p>
        </p:txBody>
      </p:sp>
      <p:sp>
        <p:nvSpPr>
          <p:cNvPr id="67" name="Slide Number Placeholder 3">
            <a:extLst>
              <a:ext uri="{FF2B5EF4-FFF2-40B4-BE49-F238E27FC236}">
                <a16:creationId xmlns:a16="http://schemas.microsoft.com/office/drawing/2014/main" id="{DF2CD25F-DDFF-4543-A9AC-3AEF195F61AF}"/>
              </a:ext>
            </a:extLst>
          </p:cNvPr>
          <p:cNvSpPr>
            <a:spLocks noGrp="1"/>
          </p:cNvSpPr>
          <p:nvPr>
            <p:ph type="sldNum" sz="quarter" idx="12"/>
          </p:nvPr>
        </p:nvSpPr>
        <p:spPr>
          <a:xfrm>
            <a:off x="11636177" y="6597269"/>
            <a:ext cx="65723" cy="153888"/>
          </a:xfrm>
        </p:spPr>
        <p:txBody>
          <a:bodyPr/>
          <a:lstStyle/>
          <a:p>
            <a:fld id="{143B55C4-4F5A-416B-997D-6CE47EB0A945}" type="slidenum">
              <a:rPr lang="en-US" sz="1000" smtClean="0">
                <a:latin typeface="+mj-lt"/>
              </a:rPr>
              <a:pPr/>
              <a:t>2</a:t>
            </a:fld>
            <a:endParaRPr lang="en-US" sz="1000">
              <a:latin typeface="+mj-lt"/>
            </a:endParaRPr>
          </a:p>
        </p:txBody>
      </p:sp>
      <p:sp>
        <p:nvSpPr>
          <p:cNvPr id="34" name="Rectangle 33">
            <a:extLst>
              <a:ext uri="{FF2B5EF4-FFF2-40B4-BE49-F238E27FC236}">
                <a16:creationId xmlns:a16="http://schemas.microsoft.com/office/drawing/2014/main" id="{7B9274F7-3A60-47D1-B2DB-B84960B9668B}"/>
              </a:ext>
            </a:extLst>
          </p:cNvPr>
          <p:cNvSpPr/>
          <p:nvPr/>
        </p:nvSpPr>
        <p:spPr>
          <a:xfrm>
            <a:off x="5712431" y="1543050"/>
            <a:ext cx="5469919" cy="4191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BE" dirty="0">
                <a:solidFill>
                  <a:schemeClr val="bg1"/>
                </a:solidFill>
              </a:rPr>
              <a:t>Bena Care Ltd Kenya</a:t>
            </a:r>
            <a:endParaRPr lang="en-US" dirty="0">
              <a:solidFill>
                <a:schemeClr val="bg1"/>
              </a:solidFill>
            </a:endParaRPr>
          </a:p>
        </p:txBody>
      </p:sp>
      <p:sp>
        <p:nvSpPr>
          <p:cNvPr id="35" name="Rectangle 34">
            <a:extLst>
              <a:ext uri="{FF2B5EF4-FFF2-40B4-BE49-F238E27FC236}">
                <a16:creationId xmlns:a16="http://schemas.microsoft.com/office/drawing/2014/main" id="{7774C124-4E8D-41DB-881A-0B3CE42EEDC9}"/>
              </a:ext>
            </a:extLst>
          </p:cNvPr>
          <p:cNvSpPr/>
          <p:nvPr/>
        </p:nvSpPr>
        <p:spPr>
          <a:xfrm>
            <a:off x="5712431" y="1985339"/>
            <a:ext cx="5469919" cy="3622218"/>
          </a:xfrm>
          <a:prstGeom prst="rect">
            <a:avLst/>
          </a:prstGeom>
          <a:solidFill>
            <a:schemeClr val="bg1">
              <a:lumMod val="95000"/>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spcBef>
                <a:spcPts val="600"/>
              </a:spcBef>
              <a:spcAft>
                <a:spcPts val="600"/>
              </a:spcAft>
              <a:buFont typeface="Arial" panose="020B0604020202020204" pitchFamily="34" charset="0"/>
              <a:buChar char="•"/>
            </a:pPr>
            <a:r>
              <a:rPr lang="en-BE" sz="1600" dirty="0">
                <a:solidFill>
                  <a:schemeClr val="tx1"/>
                </a:solidFill>
              </a:rPr>
              <a:t>Bena Care</a:t>
            </a:r>
            <a:r>
              <a:rPr lang="en-US" sz="1600" dirty="0">
                <a:solidFill>
                  <a:schemeClr val="tx1"/>
                </a:solidFill>
              </a:rPr>
              <a:t> has been founded by </a:t>
            </a:r>
            <a:r>
              <a:rPr lang="en-US" sz="1600" b="1" dirty="0">
                <a:solidFill>
                  <a:schemeClr val="tx1"/>
                </a:solidFill>
              </a:rPr>
              <a:t>N</a:t>
            </a:r>
            <a:r>
              <a:rPr lang="en-BE" sz="1600" b="1" dirty="0" err="1">
                <a:solidFill>
                  <a:schemeClr val="tx1"/>
                </a:solidFill>
              </a:rPr>
              <a:t>aom</a:t>
            </a:r>
            <a:r>
              <a:rPr lang="en-BE" sz="1600" b="1" dirty="0">
                <a:solidFill>
                  <a:schemeClr val="tx1"/>
                </a:solidFill>
              </a:rPr>
              <a:t> </a:t>
            </a:r>
            <a:r>
              <a:rPr lang="en-BE" sz="1600" b="1" dirty="0" err="1">
                <a:solidFill>
                  <a:schemeClr val="tx1"/>
                </a:solidFill>
              </a:rPr>
              <a:t>Monari</a:t>
            </a:r>
            <a:r>
              <a:rPr lang="en-BE" sz="1600" b="1" dirty="0">
                <a:solidFill>
                  <a:schemeClr val="tx1"/>
                </a:solidFill>
              </a:rPr>
              <a:t> in 2017</a:t>
            </a:r>
            <a:r>
              <a:rPr lang="en-BE" sz="1600" dirty="0">
                <a:solidFill>
                  <a:schemeClr val="tx1"/>
                </a:solidFill>
              </a:rPr>
              <a:t> &amp; holds its headquarters in Nairobi, Kenya</a:t>
            </a:r>
          </a:p>
          <a:p>
            <a:pPr marL="285750" indent="-285750">
              <a:spcBef>
                <a:spcPts val="600"/>
              </a:spcBef>
              <a:spcAft>
                <a:spcPts val="600"/>
              </a:spcAft>
              <a:buFont typeface="Arial" panose="020B0604020202020204" pitchFamily="34" charset="0"/>
              <a:buChar char="•"/>
            </a:pPr>
            <a:r>
              <a:rPr lang="en-BE" sz="1600" dirty="0">
                <a:solidFill>
                  <a:schemeClr val="tx1"/>
                </a:solidFill>
              </a:rPr>
              <a:t>Bena Care provides </a:t>
            </a:r>
            <a:r>
              <a:rPr lang="en-BE" sz="1600" b="1" dirty="0">
                <a:solidFill>
                  <a:schemeClr val="tx1"/>
                </a:solidFill>
              </a:rPr>
              <a:t>h</a:t>
            </a:r>
            <a:r>
              <a:rPr lang="en-US" sz="1600" b="1" dirty="0" err="1">
                <a:solidFill>
                  <a:schemeClr val="tx1"/>
                </a:solidFill>
              </a:rPr>
              <a:t>omebased</a:t>
            </a:r>
            <a:r>
              <a:rPr lang="en-US" sz="1600" b="1" dirty="0">
                <a:solidFill>
                  <a:schemeClr val="tx1"/>
                </a:solidFill>
              </a:rPr>
              <a:t> nursing services </a:t>
            </a:r>
            <a:r>
              <a:rPr lang="en-BE" sz="1600" dirty="0">
                <a:solidFill>
                  <a:schemeClr val="tx1"/>
                </a:solidFill>
              </a:rPr>
              <a:t>in a majority of </a:t>
            </a:r>
            <a:r>
              <a:rPr lang="en-BE" sz="1600" b="1" dirty="0">
                <a:solidFill>
                  <a:schemeClr val="tx1"/>
                </a:solidFill>
              </a:rPr>
              <a:t>Kenya’s metropolitan areas </a:t>
            </a:r>
            <a:r>
              <a:rPr lang="en-US" sz="1600" dirty="0">
                <a:solidFill>
                  <a:schemeClr val="tx1"/>
                </a:solidFill>
              </a:rPr>
              <a:t>that alleviate the economic &amp; emotional effects of long-term hospital stays</a:t>
            </a:r>
            <a:endParaRPr lang="en-BE" sz="1600" dirty="0">
              <a:solidFill>
                <a:schemeClr val="tx1"/>
              </a:solidFill>
            </a:endParaRPr>
          </a:p>
          <a:p>
            <a:pPr marL="285750" indent="-285750">
              <a:spcBef>
                <a:spcPts val="600"/>
              </a:spcBef>
              <a:spcAft>
                <a:spcPts val="600"/>
              </a:spcAft>
              <a:buFont typeface="Arial" panose="020B0604020202020204" pitchFamily="34" charset="0"/>
              <a:buChar char="•"/>
            </a:pPr>
            <a:r>
              <a:rPr lang="en-BE" sz="1600" dirty="0">
                <a:solidFill>
                  <a:schemeClr val="tx1"/>
                </a:solidFill>
              </a:rPr>
              <a:t>They provide </a:t>
            </a:r>
            <a:r>
              <a:rPr lang="en-BE" sz="1600" b="1" dirty="0">
                <a:solidFill>
                  <a:schemeClr val="tx1"/>
                </a:solidFill>
              </a:rPr>
              <a:t>activities of daily living (ADL) assistance, supportive care, and companionship services </a:t>
            </a:r>
            <a:r>
              <a:rPr lang="en-BE" sz="1600" dirty="0">
                <a:solidFill>
                  <a:schemeClr val="tx1"/>
                </a:solidFill>
              </a:rPr>
              <a:t>to support independence, freedom, and quality of life for individuals that want to remain in the comfort of their own home</a:t>
            </a:r>
          </a:p>
          <a:p>
            <a:pPr marL="285750" indent="-285750">
              <a:spcBef>
                <a:spcPts val="600"/>
              </a:spcBef>
              <a:spcAft>
                <a:spcPts val="600"/>
              </a:spcAft>
              <a:buFont typeface="Arial" panose="020B0604020202020204" pitchFamily="34" charset="0"/>
              <a:buChar char="•"/>
            </a:pPr>
            <a:r>
              <a:rPr lang="en-BE" sz="1600" dirty="0">
                <a:solidFill>
                  <a:schemeClr val="tx1"/>
                </a:solidFill>
              </a:rPr>
              <a:t>Part of </a:t>
            </a:r>
            <a:r>
              <a:rPr lang="en-BE" sz="1600" b="1" dirty="0">
                <a:solidFill>
                  <a:schemeClr val="tx1"/>
                </a:solidFill>
              </a:rPr>
              <a:t>Boehringer Ingelheim’s Accelerator Program </a:t>
            </a:r>
            <a:r>
              <a:rPr lang="en-BE" sz="1600" dirty="0">
                <a:solidFill>
                  <a:schemeClr val="tx1"/>
                </a:solidFill>
              </a:rPr>
              <a:t>in 2021 &amp; received two times funding (approx. 50 &amp; 130k)</a:t>
            </a:r>
          </a:p>
          <a:p>
            <a:pPr marL="285750" indent="-285750">
              <a:spcBef>
                <a:spcPts val="600"/>
              </a:spcBef>
              <a:spcAft>
                <a:spcPts val="600"/>
              </a:spcAft>
              <a:buFont typeface="Arial" panose="020B0604020202020204" pitchFamily="34" charset="0"/>
              <a:buChar char="•"/>
            </a:pPr>
            <a:endParaRPr lang="en-US" sz="1600" b="1" dirty="0">
              <a:solidFill>
                <a:schemeClr val="tx1"/>
              </a:solidFill>
            </a:endParaRPr>
          </a:p>
        </p:txBody>
      </p:sp>
      <p:grpSp>
        <p:nvGrpSpPr>
          <p:cNvPr id="10" name="Group 9">
            <a:extLst>
              <a:ext uri="{FF2B5EF4-FFF2-40B4-BE49-F238E27FC236}">
                <a16:creationId xmlns:a16="http://schemas.microsoft.com/office/drawing/2014/main" id="{12B56258-3374-4A3C-9213-463ECEB2019C}"/>
              </a:ext>
            </a:extLst>
          </p:cNvPr>
          <p:cNvGrpSpPr>
            <a:grpSpLocks noChangeAspect="1"/>
          </p:cNvGrpSpPr>
          <p:nvPr/>
        </p:nvGrpSpPr>
        <p:grpSpPr>
          <a:xfrm>
            <a:off x="578099" y="1543050"/>
            <a:ext cx="3940032" cy="4390122"/>
            <a:chOff x="5119272" y="3153179"/>
            <a:chExt cx="1912676" cy="2131171"/>
          </a:xfrm>
        </p:grpSpPr>
        <p:sp>
          <p:nvSpPr>
            <p:cNvPr id="11" name="Freeform 10">
              <a:extLst>
                <a:ext uri="{FF2B5EF4-FFF2-40B4-BE49-F238E27FC236}">
                  <a16:creationId xmlns:a16="http://schemas.microsoft.com/office/drawing/2014/main" id="{CD2F1CE9-5ACF-41FE-8518-0B5197E83A21}"/>
                </a:ext>
              </a:extLst>
            </p:cNvPr>
            <p:cNvSpPr>
              <a:spLocks noChangeAspect="1"/>
            </p:cNvSpPr>
            <p:nvPr/>
          </p:nvSpPr>
          <p:spPr bwMode="gray">
            <a:xfrm>
              <a:off x="5364968" y="3159541"/>
              <a:ext cx="561348" cy="558240"/>
            </a:xfrm>
            <a:custGeom>
              <a:avLst/>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Freeform 158">
              <a:extLst>
                <a:ext uri="{FF2B5EF4-FFF2-40B4-BE49-F238E27FC236}">
                  <a16:creationId xmlns:a16="http://schemas.microsoft.com/office/drawing/2014/main" id="{699C465D-7C52-48EC-B79B-01A6FCC7B26E}"/>
                </a:ext>
              </a:extLst>
            </p:cNvPr>
            <p:cNvSpPr>
              <a:spLocks noChangeAspect="1"/>
            </p:cNvSpPr>
            <p:nvPr/>
          </p:nvSpPr>
          <p:spPr bwMode="gray">
            <a:xfrm>
              <a:off x="5811999" y="3153179"/>
              <a:ext cx="112611" cy="214708"/>
            </a:xfrm>
            <a:custGeom>
              <a:avLst/>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Freeform 180">
              <a:extLst>
                <a:ext uri="{FF2B5EF4-FFF2-40B4-BE49-F238E27FC236}">
                  <a16:creationId xmlns:a16="http://schemas.microsoft.com/office/drawing/2014/main" id="{9BAADF8F-B157-46F8-8056-F19EAC0DDC8B}"/>
                </a:ext>
              </a:extLst>
            </p:cNvPr>
            <p:cNvSpPr>
              <a:spLocks noChangeAspect="1"/>
            </p:cNvSpPr>
            <p:nvPr/>
          </p:nvSpPr>
          <p:spPr bwMode="gray">
            <a:xfrm>
              <a:off x="5926315" y="4428701"/>
              <a:ext cx="356601" cy="351484"/>
            </a:xfrm>
            <a:custGeom>
              <a:avLst/>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5" name="Freeform 181">
              <a:extLst>
                <a:ext uri="{FF2B5EF4-FFF2-40B4-BE49-F238E27FC236}">
                  <a16:creationId xmlns:a16="http://schemas.microsoft.com/office/drawing/2014/main" id="{BAB13F29-B07A-4168-B39E-85BDAFCDF9E0}"/>
                </a:ext>
              </a:extLst>
            </p:cNvPr>
            <p:cNvSpPr>
              <a:spLocks noChangeAspect="1"/>
            </p:cNvSpPr>
            <p:nvPr/>
          </p:nvSpPr>
          <p:spPr bwMode="gray">
            <a:xfrm>
              <a:off x="5941672" y="4398483"/>
              <a:ext cx="25593" cy="30218"/>
            </a:xfrm>
            <a:custGeom>
              <a:avLst/>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6" name="Freeform 182">
              <a:extLst>
                <a:ext uri="{FF2B5EF4-FFF2-40B4-BE49-F238E27FC236}">
                  <a16:creationId xmlns:a16="http://schemas.microsoft.com/office/drawing/2014/main" id="{63F9B5A6-B131-47DB-982D-C343571570D5}"/>
                </a:ext>
              </a:extLst>
            </p:cNvPr>
            <p:cNvSpPr>
              <a:spLocks noChangeAspect="1"/>
            </p:cNvSpPr>
            <p:nvPr/>
          </p:nvSpPr>
          <p:spPr bwMode="gray">
            <a:xfrm>
              <a:off x="6163481" y="4778595"/>
              <a:ext cx="261052" cy="264011"/>
            </a:xfrm>
            <a:custGeom>
              <a:avLst/>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7" name="Freeform 183">
              <a:extLst>
                <a:ext uri="{FF2B5EF4-FFF2-40B4-BE49-F238E27FC236}">
                  <a16:creationId xmlns:a16="http://schemas.microsoft.com/office/drawing/2014/main" id="{C72FC78F-3766-403C-AF97-3B913821DC3A}"/>
                </a:ext>
              </a:extLst>
            </p:cNvPr>
            <p:cNvSpPr>
              <a:spLocks noChangeAspect="1"/>
            </p:cNvSpPr>
            <p:nvPr/>
          </p:nvSpPr>
          <p:spPr bwMode="gray">
            <a:xfrm>
              <a:off x="6416002" y="4331685"/>
              <a:ext cx="47774" cy="57255"/>
            </a:xfrm>
            <a:custGeom>
              <a:avLst/>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 name="Freeform 184">
              <a:extLst>
                <a:ext uri="{FF2B5EF4-FFF2-40B4-BE49-F238E27FC236}">
                  <a16:creationId xmlns:a16="http://schemas.microsoft.com/office/drawing/2014/main" id="{B86535FA-1502-44B7-81EA-B6340931ACBE}"/>
                </a:ext>
              </a:extLst>
            </p:cNvPr>
            <p:cNvSpPr>
              <a:spLocks noChangeAspect="1"/>
            </p:cNvSpPr>
            <p:nvPr/>
          </p:nvSpPr>
          <p:spPr bwMode="gray">
            <a:xfrm>
              <a:off x="5837592" y="3897499"/>
              <a:ext cx="213278" cy="319676"/>
            </a:xfrm>
            <a:custGeom>
              <a:avLst/>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rgbClr val="D9D9D9"/>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9" name="Freeform 185">
              <a:extLst>
                <a:ext uri="{FF2B5EF4-FFF2-40B4-BE49-F238E27FC236}">
                  <a16:creationId xmlns:a16="http://schemas.microsoft.com/office/drawing/2014/main" id="{D85BEF04-6925-4535-BB5E-4230B61D692E}"/>
                </a:ext>
              </a:extLst>
            </p:cNvPr>
            <p:cNvSpPr>
              <a:spLocks noChangeAspect="1"/>
            </p:cNvSpPr>
            <p:nvPr/>
          </p:nvSpPr>
          <p:spPr bwMode="gray">
            <a:xfrm>
              <a:off x="6009920" y="3948392"/>
              <a:ext cx="368544" cy="232202"/>
            </a:xfrm>
            <a:custGeom>
              <a:avLst/>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0" name="Freeform 186">
              <a:extLst>
                <a:ext uri="{FF2B5EF4-FFF2-40B4-BE49-F238E27FC236}">
                  <a16:creationId xmlns:a16="http://schemas.microsoft.com/office/drawing/2014/main" id="{ED8D05A4-EC74-4AF7-BF0F-B03CE6DCE1DA}"/>
                </a:ext>
              </a:extLst>
            </p:cNvPr>
            <p:cNvSpPr>
              <a:spLocks noChangeAspect="1"/>
            </p:cNvSpPr>
            <p:nvPr/>
          </p:nvSpPr>
          <p:spPr bwMode="gray">
            <a:xfrm>
              <a:off x="5979208" y="3579413"/>
              <a:ext cx="298589" cy="472357"/>
            </a:xfrm>
            <a:custGeom>
              <a:avLst/>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Freeform 187">
              <a:extLst>
                <a:ext uri="{FF2B5EF4-FFF2-40B4-BE49-F238E27FC236}">
                  <a16:creationId xmlns:a16="http://schemas.microsoft.com/office/drawing/2014/main" id="{5AFEB639-53D5-4D36-BC5B-84592178F082}"/>
                </a:ext>
              </a:extLst>
            </p:cNvPr>
            <p:cNvSpPr>
              <a:spLocks noChangeAspect="1"/>
            </p:cNvSpPr>
            <p:nvPr/>
          </p:nvSpPr>
          <p:spPr bwMode="gray">
            <a:xfrm>
              <a:off x="5917784" y="4155148"/>
              <a:ext cx="209865" cy="252878"/>
            </a:xfrm>
            <a:custGeom>
              <a:avLst/>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2" name="Freeform 188">
              <a:extLst>
                <a:ext uri="{FF2B5EF4-FFF2-40B4-BE49-F238E27FC236}">
                  <a16:creationId xmlns:a16="http://schemas.microsoft.com/office/drawing/2014/main" id="{40D66E3F-E9E8-4D4C-BE58-37722AFA3BA2}"/>
                </a:ext>
              </a:extLst>
            </p:cNvPr>
            <p:cNvSpPr>
              <a:spLocks noChangeAspect="1"/>
            </p:cNvSpPr>
            <p:nvPr/>
          </p:nvSpPr>
          <p:spPr bwMode="gray">
            <a:xfrm>
              <a:off x="5946790" y="4116977"/>
              <a:ext cx="528929" cy="532793"/>
            </a:xfrm>
            <a:custGeom>
              <a:avLst/>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3" name="Freeform 189">
              <a:extLst>
                <a:ext uri="{FF2B5EF4-FFF2-40B4-BE49-F238E27FC236}">
                  <a16:creationId xmlns:a16="http://schemas.microsoft.com/office/drawing/2014/main" id="{4F752D6F-FD3C-49B1-B040-F577F9D8E9A7}"/>
                </a:ext>
              </a:extLst>
            </p:cNvPr>
            <p:cNvSpPr>
              <a:spLocks noChangeAspect="1"/>
            </p:cNvSpPr>
            <p:nvPr/>
          </p:nvSpPr>
          <p:spPr bwMode="gray">
            <a:xfrm>
              <a:off x="6506432" y="3200892"/>
              <a:ext cx="69955" cy="33399"/>
            </a:xfrm>
            <a:custGeom>
              <a:avLst/>
              <a:gdLst>
                <a:gd name="T0" fmla="*/ 0 w 82"/>
                <a:gd name="T1" fmla="*/ 0 h 43"/>
                <a:gd name="T2" fmla="*/ 1 w 82"/>
                <a:gd name="T3" fmla="*/ 0 h 43"/>
                <a:gd name="T4" fmla="*/ 1 w 82"/>
                <a:gd name="T5" fmla="*/ 0 h 43"/>
                <a:gd name="T6" fmla="*/ 0 w 82"/>
                <a:gd name="T7" fmla="*/ 0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4" name="Freeform 190">
              <a:extLst>
                <a:ext uri="{FF2B5EF4-FFF2-40B4-BE49-F238E27FC236}">
                  <a16:creationId xmlns:a16="http://schemas.microsoft.com/office/drawing/2014/main" id="{AEF512AE-9378-4571-A5B2-94F24EA7D1EE}"/>
                </a:ext>
              </a:extLst>
            </p:cNvPr>
            <p:cNvSpPr>
              <a:spLocks noChangeAspect="1"/>
            </p:cNvSpPr>
            <p:nvPr/>
          </p:nvSpPr>
          <p:spPr bwMode="gray">
            <a:xfrm>
              <a:off x="5634551" y="3907041"/>
              <a:ext cx="73368" cy="173356"/>
            </a:xfrm>
            <a:custGeom>
              <a:avLst/>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5" name="Freeform 191">
              <a:extLst>
                <a:ext uri="{FF2B5EF4-FFF2-40B4-BE49-F238E27FC236}">
                  <a16:creationId xmlns:a16="http://schemas.microsoft.com/office/drawing/2014/main" id="{4F29EF0F-9A39-403B-B892-932386A762BA}"/>
                </a:ext>
              </a:extLst>
            </p:cNvPr>
            <p:cNvSpPr>
              <a:spLocks noChangeAspect="1"/>
            </p:cNvSpPr>
            <p:nvPr/>
          </p:nvSpPr>
          <p:spPr bwMode="gray">
            <a:xfrm>
              <a:off x="5868304" y="4202860"/>
              <a:ext cx="54599" cy="34989"/>
            </a:xfrm>
            <a:custGeom>
              <a:avLst/>
              <a:gdLst>
                <a:gd name="T0" fmla="*/ 0 w 62"/>
                <a:gd name="T1" fmla="*/ 1 h 43"/>
                <a:gd name="T2" fmla="*/ 1 w 62"/>
                <a:gd name="T3" fmla="*/ 1 h 43"/>
                <a:gd name="T4" fmla="*/ 1 w 62"/>
                <a:gd name="T5" fmla="*/ 0 h 43"/>
                <a:gd name="T6" fmla="*/ 1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7" name="Freeform 192">
              <a:extLst>
                <a:ext uri="{FF2B5EF4-FFF2-40B4-BE49-F238E27FC236}">
                  <a16:creationId xmlns:a16="http://schemas.microsoft.com/office/drawing/2014/main" id="{835D4B24-DEC6-4294-A4EF-16F7EA8EDE04}"/>
                </a:ext>
              </a:extLst>
            </p:cNvPr>
            <p:cNvSpPr>
              <a:spLocks noChangeAspect="1"/>
            </p:cNvSpPr>
            <p:nvPr/>
          </p:nvSpPr>
          <p:spPr bwMode="gray">
            <a:xfrm>
              <a:off x="6526906" y="3743227"/>
              <a:ext cx="419731" cy="423053"/>
            </a:xfrm>
            <a:custGeom>
              <a:avLst/>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8" name="Freeform 193">
              <a:extLst>
                <a:ext uri="{FF2B5EF4-FFF2-40B4-BE49-F238E27FC236}">
                  <a16:creationId xmlns:a16="http://schemas.microsoft.com/office/drawing/2014/main" id="{095F05C8-2705-4A78-9770-2524A4C03403}"/>
                </a:ext>
              </a:extLst>
            </p:cNvPr>
            <p:cNvSpPr>
              <a:spLocks noChangeAspect="1"/>
            </p:cNvSpPr>
            <p:nvPr/>
          </p:nvSpPr>
          <p:spPr bwMode="gray">
            <a:xfrm>
              <a:off x="6770896" y="3900679"/>
              <a:ext cx="47774" cy="52484"/>
            </a:xfrm>
            <a:custGeom>
              <a:avLst/>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9" name="Freeform 194">
              <a:extLst>
                <a:ext uri="{FF2B5EF4-FFF2-40B4-BE49-F238E27FC236}">
                  <a16:creationId xmlns:a16="http://schemas.microsoft.com/office/drawing/2014/main" id="{51069732-ECA8-4C51-8AA8-1D77EBC1BA1B}"/>
                </a:ext>
              </a:extLst>
            </p:cNvPr>
            <p:cNvSpPr>
              <a:spLocks noChangeAspect="1"/>
            </p:cNvSpPr>
            <p:nvPr/>
          </p:nvSpPr>
          <p:spPr bwMode="gray">
            <a:xfrm>
              <a:off x="5849535" y="4202860"/>
              <a:ext cx="153560" cy="178128"/>
            </a:xfrm>
            <a:custGeom>
              <a:avLst/>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0" name="Freeform 195">
              <a:extLst>
                <a:ext uri="{FF2B5EF4-FFF2-40B4-BE49-F238E27FC236}">
                  <a16:creationId xmlns:a16="http://schemas.microsoft.com/office/drawing/2014/main" id="{AF6781FC-65A9-4DA7-8F5E-2B317271C9E5}"/>
                </a:ext>
              </a:extLst>
            </p:cNvPr>
            <p:cNvSpPr>
              <a:spLocks noChangeAspect="1"/>
            </p:cNvSpPr>
            <p:nvPr/>
          </p:nvSpPr>
          <p:spPr bwMode="gray">
            <a:xfrm>
              <a:off x="5139746" y="3872052"/>
              <a:ext cx="85311" cy="15904"/>
            </a:xfrm>
            <a:custGeom>
              <a:avLst/>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1" name="Freeform 196">
              <a:extLst>
                <a:ext uri="{FF2B5EF4-FFF2-40B4-BE49-F238E27FC236}">
                  <a16:creationId xmlns:a16="http://schemas.microsoft.com/office/drawing/2014/main" id="{13A2EDD0-3462-495D-8CD6-4C4666802884}"/>
                </a:ext>
              </a:extLst>
            </p:cNvPr>
            <p:cNvSpPr>
              <a:spLocks noChangeAspect="1"/>
            </p:cNvSpPr>
            <p:nvPr/>
          </p:nvSpPr>
          <p:spPr bwMode="gray">
            <a:xfrm>
              <a:off x="5518528" y="3942030"/>
              <a:ext cx="117729" cy="181309"/>
            </a:xfrm>
            <a:custGeom>
              <a:avLst/>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2" name="Freeform 197">
              <a:extLst>
                <a:ext uri="{FF2B5EF4-FFF2-40B4-BE49-F238E27FC236}">
                  <a16:creationId xmlns:a16="http://schemas.microsoft.com/office/drawing/2014/main" id="{44CDD8CF-0021-4344-A538-ABEDF03B05F8}"/>
                </a:ext>
              </a:extLst>
            </p:cNvPr>
            <p:cNvSpPr>
              <a:spLocks noChangeAspect="1"/>
            </p:cNvSpPr>
            <p:nvPr/>
          </p:nvSpPr>
          <p:spPr bwMode="gray">
            <a:xfrm>
              <a:off x="5189227" y="3900679"/>
              <a:ext cx="199628" cy="152681"/>
            </a:xfrm>
            <a:custGeom>
              <a:avLst/>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3" name="Freeform 200">
              <a:extLst>
                <a:ext uri="{FF2B5EF4-FFF2-40B4-BE49-F238E27FC236}">
                  <a16:creationId xmlns:a16="http://schemas.microsoft.com/office/drawing/2014/main" id="{BA4C543A-A30E-4A4D-8FED-61730FD04E7B}"/>
                </a:ext>
              </a:extLst>
            </p:cNvPr>
            <p:cNvSpPr>
              <a:spLocks noChangeAspect="1"/>
            </p:cNvSpPr>
            <p:nvPr/>
          </p:nvSpPr>
          <p:spPr bwMode="gray">
            <a:xfrm>
              <a:off x="5368380" y="3956344"/>
              <a:ext cx="170622" cy="178128"/>
            </a:xfrm>
            <a:custGeom>
              <a:avLst/>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rgbClr val="D9D9D9"/>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6" name="Freeform 202">
              <a:extLst>
                <a:ext uri="{FF2B5EF4-FFF2-40B4-BE49-F238E27FC236}">
                  <a16:creationId xmlns:a16="http://schemas.microsoft.com/office/drawing/2014/main" id="{D4B05D9B-9116-410D-8532-0D26EFA96264}"/>
                </a:ext>
              </a:extLst>
            </p:cNvPr>
            <p:cNvSpPr>
              <a:spLocks noChangeAspect="1"/>
            </p:cNvSpPr>
            <p:nvPr/>
          </p:nvSpPr>
          <p:spPr bwMode="gray">
            <a:xfrm>
              <a:off x="6555912" y="4129701"/>
              <a:ext cx="216690" cy="268782"/>
            </a:xfrm>
            <a:custGeom>
              <a:avLst/>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chemeClr val="accent5"/>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7" name="Freeform 205">
              <a:extLst>
                <a:ext uri="{FF2B5EF4-FFF2-40B4-BE49-F238E27FC236}">
                  <a16:creationId xmlns:a16="http://schemas.microsoft.com/office/drawing/2014/main" id="{C3A745EA-B52B-41DC-8F36-282FA5565CC2}"/>
                </a:ext>
              </a:extLst>
            </p:cNvPr>
            <p:cNvSpPr>
              <a:spLocks noChangeAspect="1"/>
            </p:cNvSpPr>
            <p:nvPr/>
          </p:nvSpPr>
          <p:spPr bwMode="gray">
            <a:xfrm>
              <a:off x="5288188" y="4026323"/>
              <a:ext cx="109198" cy="109739"/>
            </a:xfrm>
            <a:custGeom>
              <a:avLst/>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8" name="Freeform 206">
              <a:extLst>
                <a:ext uri="{FF2B5EF4-FFF2-40B4-BE49-F238E27FC236}">
                  <a16:creationId xmlns:a16="http://schemas.microsoft.com/office/drawing/2014/main" id="{8F9311D8-D070-4AEB-8ABC-AC0DC9A8B68E}"/>
                </a:ext>
              </a:extLst>
            </p:cNvPr>
            <p:cNvSpPr>
              <a:spLocks noChangeAspect="1"/>
            </p:cNvSpPr>
            <p:nvPr/>
          </p:nvSpPr>
          <p:spPr bwMode="gray">
            <a:xfrm>
              <a:off x="5868304" y="3282004"/>
              <a:ext cx="433381" cy="415101"/>
            </a:xfrm>
            <a:custGeom>
              <a:avLst/>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9" name="Freeform 207">
              <a:extLst>
                <a:ext uri="{FF2B5EF4-FFF2-40B4-BE49-F238E27FC236}">
                  <a16:creationId xmlns:a16="http://schemas.microsoft.com/office/drawing/2014/main" id="{23BCA544-8EF0-4233-B187-00BE616B27B4}"/>
                </a:ext>
              </a:extLst>
            </p:cNvPr>
            <p:cNvSpPr>
              <a:spLocks noChangeAspect="1"/>
            </p:cNvSpPr>
            <p:nvPr/>
          </p:nvSpPr>
          <p:spPr bwMode="gray">
            <a:xfrm>
              <a:off x="6803314" y="4613190"/>
              <a:ext cx="201334" cy="400787"/>
            </a:xfrm>
            <a:custGeom>
              <a:avLst/>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0" name="Freeform 208">
              <a:extLst>
                <a:ext uri="{FF2B5EF4-FFF2-40B4-BE49-F238E27FC236}">
                  <a16:creationId xmlns:a16="http://schemas.microsoft.com/office/drawing/2014/main" id="{0C327CC8-CCFA-4E1C-8ADE-A780F65E6789}"/>
                </a:ext>
              </a:extLst>
            </p:cNvPr>
            <p:cNvSpPr>
              <a:spLocks noChangeAspect="1"/>
            </p:cNvSpPr>
            <p:nvPr/>
          </p:nvSpPr>
          <p:spPr bwMode="gray">
            <a:xfrm>
              <a:off x="6518375" y="4532078"/>
              <a:ext cx="88724" cy="227431"/>
            </a:xfrm>
            <a:custGeom>
              <a:avLst/>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1" name="Freeform 209">
              <a:extLst>
                <a:ext uri="{FF2B5EF4-FFF2-40B4-BE49-F238E27FC236}">
                  <a16:creationId xmlns:a16="http://schemas.microsoft.com/office/drawing/2014/main" id="{29DD1C01-7B34-4ECB-B955-EEC22569AB23}"/>
                </a:ext>
              </a:extLst>
            </p:cNvPr>
            <p:cNvSpPr>
              <a:spLocks noChangeAspect="1"/>
            </p:cNvSpPr>
            <p:nvPr/>
          </p:nvSpPr>
          <p:spPr bwMode="gray">
            <a:xfrm>
              <a:off x="5271126" y="3536472"/>
              <a:ext cx="453855" cy="434186"/>
            </a:xfrm>
            <a:custGeom>
              <a:avLst/>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2" name="Freeform 210">
              <a:extLst>
                <a:ext uri="{FF2B5EF4-FFF2-40B4-BE49-F238E27FC236}">
                  <a16:creationId xmlns:a16="http://schemas.microsoft.com/office/drawing/2014/main" id="{4BC757B5-8972-4049-9672-A87CF39711BC}"/>
                </a:ext>
              </a:extLst>
            </p:cNvPr>
            <p:cNvSpPr>
              <a:spLocks noChangeAspect="1"/>
            </p:cNvSpPr>
            <p:nvPr/>
          </p:nvSpPr>
          <p:spPr bwMode="gray">
            <a:xfrm>
              <a:off x="5134628" y="3466493"/>
              <a:ext cx="336126" cy="368979"/>
            </a:xfrm>
            <a:custGeom>
              <a:avLst/>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3" name="Freeform 211">
              <a:extLst>
                <a:ext uri="{FF2B5EF4-FFF2-40B4-BE49-F238E27FC236}">
                  <a16:creationId xmlns:a16="http://schemas.microsoft.com/office/drawing/2014/main" id="{EE52A05F-3E2F-40FA-A22C-49281F566E4A}"/>
                </a:ext>
              </a:extLst>
            </p:cNvPr>
            <p:cNvSpPr>
              <a:spLocks noChangeAspect="1"/>
            </p:cNvSpPr>
            <p:nvPr/>
          </p:nvSpPr>
          <p:spPr bwMode="gray">
            <a:xfrm>
              <a:off x="5243826" y="3200892"/>
              <a:ext cx="324182" cy="252878"/>
            </a:xfrm>
            <a:custGeom>
              <a:avLst/>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4" name="Freeform 212">
              <a:extLst>
                <a:ext uri="{FF2B5EF4-FFF2-40B4-BE49-F238E27FC236}">
                  <a16:creationId xmlns:a16="http://schemas.microsoft.com/office/drawing/2014/main" id="{08F48246-869D-4D8F-AF9B-EE134B4A30F4}"/>
                </a:ext>
              </a:extLst>
            </p:cNvPr>
            <p:cNvSpPr>
              <a:spLocks noChangeAspect="1"/>
            </p:cNvSpPr>
            <p:nvPr/>
          </p:nvSpPr>
          <p:spPr bwMode="gray">
            <a:xfrm>
              <a:off x="6438183" y="4560706"/>
              <a:ext cx="295177" cy="481899"/>
            </a:xfrm>
            <a:custGeom>
              <a:avLst/>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5" name="Freeform 213">
              <a:extLst>
                <a:ext uri="{FF2B5EF4-FFF2-40B4-BE49-F238E27FC236}">
                  <a16:creationId xmlns:a16="http://schemas.microsoft.com/office/drawing/2014/main" id="{DB63A8A1-B4B0-4548-B9E6-75EBC5820F6F}"/>
                </a:ext>
              </a:extLst>
            </p:cNvPr>
            <p:cNvSpPr>
              <a:spLocks noChangeAspect="1"/>
            </p:cNvSpPr>
            <p:nvPr/>
          </p:nvSpPr>
          <p:spPr bwMode="gray">
            <a:xfrm>
              <a:off x="5614077" y="3579413"/>
              <a:ext cx="443618" cy="346713"/>
            </a:xfrm>
            <a:custGeom>
              <a:avLst/>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6" name="Freeform 214">
              <a:extLst>
                <a:ext uri="{FF2B5EF4-FFF2-40B4-BE49-F238E27FC236}">
                  <a16:creationId xmlns:a16="http://schemas.microsoft.com/office/drawing/2014/main" id="{08E8F918-5E34-432C-883A-E291AF3832E3}"/>
                </a:ext>
              </a:extLst>
            </p:cNvPr>
            <p:cNvSpPr>
              <a:spLocks noChangeAspect="1"/>
            </p:cNvSpPr>
            <p:nvPr/>
          </p:nvSpPr>
          <p:spPr bwMode="gray">
            <a:xfrm>
              <a:off x="5690857" y="3865690"/>
              <a:ext cx="319064" cy="276734"/>
            </a:xfrm>
            <a:custGeom>
              <a:avLst/>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rgbClr val="D9D9D9"/>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7" name="Freeform 215">
              <a:extLst>
                <a:ext uri="{FF2B5EF4-FFF2-40B4-BE49-F238E27FC236}">
                  <a16:creationId xmlns:a16="http://schemas.microsoft.com/office/drawing/2014/main" id="{2814112B-4C70-4F95-9B74-DA4D0EA38168}"/>
                </a:ext>
              </a:extLst>
            </p:cNvPr>
            <p:cNvSpPr>
              <a:spLocks noChangeAspect="1"/>
            </p:cNvSpPr>
            <p:nvPr/>
          </p:nvSpPr>
          <p:spPr bwMode="gray">
            <a:xfrm>
              <a:off x="5139746" y="3900679"/>
              <a:ext cx="85311" cy="52484"/>
            </a:xfrm>
            <a:custGeom>
              <a:avLst/>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8" name="Freeform 217">
              <a:extLst>
                <a:ext uri="{FF2B5EF4-FFF2-40B4-BE49-F238E27FC236}">
                  <a16:creationId xmlns:a16="http://schemas.microsoft.com/office/drawing/2014/main" id="{CA69733D-2357-4B16-848F-DF3E0EB73314}"/>
                </a:ext>
              </a:extLst>
            </p:cNvPr>
            <p:cNvSpPr>
              <a:spLocks noChangeAspect="1"/>
            </p:cNvSpPr>
            <p:nvPr/>
          </p:nvSpPr>
          <p:spPr bwMode="gray">
            <a:xfrm>
              <a:off x="6416002" y="4291924"/>
              <a:ext cx="47774" cy="46122"/>
            </a:xfrm>
            <a:custGeom>
              <a:avLst/>
              <a:gdLst>
                <a:gd name="T0" fmla="*/ 0 w 58"/>
                <a:gd name="T1" fmla="*/ 1 h 56"/>
                <a:gd name="T2" fmla="*/ 1 w 58"/>
                <a:gd name="T3" fmla="*/ 1 h 56"/>
                <a:gd name="T4" fmla="*/ 1 w 58"/>
                <a:gd name="T5" fmla="*/ 0 h 56"/>
                <a:gd name="T6" fmla="*/ 1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rgbClr val="D9D9D9"/>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9" name="Freeform 218">
              <a:extLst>
                <a:ext uri="{FF2B5EF4-FFF2-40B4-BE49-F238E27FC236}">
                  <a16:creationId xmlns:a16="http://schemas.microsoft.com/office/drawing/2014/main" id="{2CD06062-D5B8-41B0-84F0-5A643B4F6CF6}"/>
                </a:ext>
              </a:extLst>
            </p:cNvPr>
            <p:cNvSpPr>
              <a:spLocks noChangeAspect="1"/>
            </p:cNvSpPr>
            <p:nvPr/>
          </p:nvSpPr>
          <p:spPr bwMode="gray">
            <a:xfrm>
              <a:off x="5119272" y="3784578"/>
              <a:ext cx="174035" cy="120872"/>
            </a:xfrm>
            <a:custGeom>
              <a:avLst/>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rgbClr val="D9D9D9"/>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0" name="Freeform 219">
              <a:extLst>
                <a:ext uri="{FF2B5EF4-FFF2-40B4-BE49-F238E27FC236}">
                  <a16:creationId xmlns:a16="http://schemas.microsoft.com/office/drawing/2014/main" id="{60B61ACA-4450-4C4F-9F96-5D550D06AAA7}"/>
                </a:ext>
              </a:extLst>
            </p:cNvPr>
            <p:cNvSpPr>
              <a:spLocks noChangeAspect="1"/>
            </p:cNvSpPr>
            <p:nvPr/>
          </p:nvSpPr>
          <p:spPr bwMode="gray">
            <a:xfrm>
              <a:off x="5233589" y="3980201"/>
              <a:ext cx="90430" cy="90654"/>
            </a:xfrm>
            <a:custGeom>
              <a:avLst/>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1" name="Freeform 220">
              <a:extLst>
                <a:ext uri="{FF2B5EF4-FFF2-40B4-BE49-F238E27FC236}">
                  <a16:creationId xmlns:a16="http://schemas.microsoft.com/office/drawing/2014/main" id="{0E2C0D3E-071E-4178-BF57-BBFB5E5333A2}"/>
                </a:ext>
              </a:extLst>
            </p:cNvPr>
            <p:cNvSpPr>
              <a:spLocks noChangeAspect="1"/>
            </p:cNvSpPr>
            <p:nvPr/>
          </p:nvSpPr>
          <p:spPr bwMode="gray">
            <a:xfrm>
              <a:off x="6748715" y="3921355"/>
              <a:ext cx="283233" cy="394426"/>
            </a:xfrm>
            <a:custGeom>
              <a:avLst/>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2" name="Freeform 221">
              <a:extLst>
                <a:ext uri="{FF2B5EF4-FFF2-40B4-BE49-F238E27FC236}">
                  <a16:creationId xmlns:a16="http://schemas.microsoft.com/office/drawing/2014/main" id="{EC63E15E-E81A-4C29-B0CE-6A8C64A7DCF1}"/>
                </a:ext>
              </a:extLst>
            </p:cNvPr>
            <p:cNvSpPr>
              <a:spLocks noChangeAspect="1"/>
            </p:cNvSpPr>
            <p:nvPr/>
          </p:nvSpPr>
          <p:spPr bwMode="gray">
            <a:xfrm>
              <a:off x="6305097" y="4716568"/>
              <a:ext cx="221809" cy="203575"/>
            </a:xfrm>
            <a:custGeom>
              <a:avLst/>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3" name="Freeform 222">
              <a:extLst>
                <a:ext uri="{FF2B5EF4-FFF2-40B4-BE49-F238E27FC236}">
                  <a16:creationId xmlns:a16="http://schemas.microsoft.com/office/drawing/2014/main" id="{6E2683EF-D8D8-4FDF-8591-D741E70E088E}"/>
                </a:ext>
              </a:extLst>
            </p:cNvPr>
            <p:cNvSpPr>
              <a:spLocks noChangeAspect="1"/>
            </p:cNvSpPr>
            <p:nvPr/>
          </p:nvSpPr>
          <p:spPr bwMode="gray">
            <a:xfrm>
              <a:off x="5926315" y="4751557"/>
              <a:ext cx="380488" cy="368979"/>
            </a:xfrm>
            <a:custGeom>
              <a:avLst/>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4" name="Freeform 223">
              <a:extLst>
                <a:ext uri="{FF2B5EF4-FFF2-40B4-BE49-F238E27FC236}">
                  <a16:creationId xmlns:a16="http://schemas.microsoft.com/office/drawing/2014/main" id="{5F6BB153-DCF6-454F-96F1-38994B2126CB}"/>
                </a:ext>
              </a:extLst>
            </p:cNvPr>
            <p:cNvSpPr>
              <a:spLocks noChangeAspect="1"/>
            </p:cNvSpPr>
            <p:nvPr/>
          </p:nvSpPr>
          <p:spPr bwMode="gray">
            <a:xfrm>
              <a:off x="5134628" y="3452179"/>
              <a:ext cx="233753" cy="201984"/>
            </a:xfrm>
            <a:custGeom>
              <a:avLst/>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5" name="Freeform 224">
              <a:extLst>
                <a:ext uri="{FF2B5EF4-FFF2-40B4-BE49-F238E27FC236}">
                  <a16:creationId xmlns:a16="http://schemas.microsoft.com/office/drawing/2014/main" id="{75B77EBF-5A29-47FD-9B9A-52DF23C6FD52}"/>
                </a:ext>
              </a:extLst>
            </p:cNvPr>
            <p:cNvSpPr>
              <a:spLocks noChangeAspect="1"/>
            </p:cNvSpPr>
            <p:nvPr/>
          </p:nvSpPr>
          <p:spPr bwMode="gray">
            <a:xfrm>
              <a:off x="6216374" y="3595318"/>
              <a:ext cx="464093" cy="567782"/>
            </a:xfrm>
            <a:custGeom>
              <a:avLst/>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6" name="Freeform 225">
              <a:extLst>
                <a:ext uri="{FF2B5EF4-FFF2-40B4-BE49-F238E27FC236}">
                  <a16:creationId xmlns:a16="http://schemas.microsoft.com/office/drawing/2014/main" id="{836C18F9-17A9-4F10-94CD-DF6EAA3FE9D6}"/>
                </a:ext>
              </a:extLst>
            </p:cNvPr>
            <p:cNvSpPr>
              <a:spLocks noChangeAspect="1"/>
            </p:cNvSpPr>
            <p:nvPr/>
          </p:nvSpPr>
          <p:spPr bwMode="gray">
            <a:xfrm>
              <a:off x="6463776" y="5018749"/>
              <a:ext cx="35831" cy="47713"/>
            </a:xfrm>
            <a:custGeom>
              <a:avLst/>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7" name="Freeform 226">
              <a:extLst>
                <a:ext uri="{FF2B5EF4-FFF2-40B4-BE49-F238E27FC236}">
                  <a16:creationId xmlns:a16="http://schemas.microsoft.com/office/drawing/2014/main" id="{FF84FE6C-F467-480D-87C2-C066CFB147BE}"/>
                </a:ext>
              </a:extLst>
            </p:cNvPr>
            <p:cNvSpPr>
              <a:spLocks noChangeAspect="1"/>
            </p:cNvSpPr>
            <p:nvPr/>
          </p:nvSpPr>
          <p:spPr bwMode="gray">
            <a:xfrm>
              <a:off x="6438183" y="4290334"/>
              <a:ext cx="300295" cy="310133"/>
            </a:xfrm>
            <a:custGeom>
              <a:avLst/>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8" name="Freeform 227">
              <a:extLst>
                <a:ext uri="{FF2B5EF4-FFF2-40B4-BE49-F238E27FC236}">
                  <a16:creationId xmlns:a16="http://schemas.microsoft.com/office/drawing/2014/main" id="{E42AF57A-18FE-40EA-A222-DA4836909EB3}"/>
                </a:ext>
              </a:extLst>
            </p:cNvPr>
            <p:cNvSpPr>
              <a:spLocks noChangeAspect="1"/>
            </p:cNvSpPr>
            <p:nvPr/>
          </p:nvSpPr>
          <p:spPr bwMode="gray">
            <a:xfrm>
              <a:off x="5602133" y="3942030"/>
              <a:ext cx="56305" cy="147910"/>
            </a:xfrm>
            <a:custGeom>
              <a:avLst/>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9" name="Freeform 228">
              <a:extLst>
                <a:ext uri="{FF2B5EF4-FFF2-40B4-BE49-F238E27FC236}">
                  <a16:creationId xmlns:a16="http://schemas.microsoft.com/office/drawing/2014/main" id="{5C0D2087-65FF-40ED-B4B0-7399297D549D}"/>
                </a:ext>
              </a:extLst>
            </p:cNvPr>
            <p:cNvSpPr>
              <a:spLocks noChangeAspect="1"/>
            </p:cNvSpPr>
            <p:nvPr/>
          </p:nvSpPr>
          <p:spPr bwMode="gray">
            <a:xfrm>
              <a:off x="6438183" y="4147195"/>
              <a:ext cx="150148" cy="152681"/>
            </a:xfrm>
            <a:custGeom>
              <a:avLst/>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60" name="Freeform 229">
              <a:extLst>
                <a:ext uri="{FF2B5EF4-FFF2-40B4-BE49-F238E27FC236}">
                  <a16:creationId xmlns:a16="http://schemas.microsoft.com/office/drawing/2014/main" id="{9D20B6BC-48C9-4315-936A-A591BA43A3CA}"/>
                </a:ext>
              </a:extLst>
            </p:cNvPr>
            <p:cNvSpPr>
              <a:spLocks noChangeAspect="1"/>
            </p:cNvSpPr>
            <p:nvPr/>
          </p:nvSpPr>
          <p:spPr bwMode="gray">
            <a:xfrm>
              <a:off x="6286329" y="3331307"/>
              <a:ext cx="312239" cy="300591"/>
            </a:xfrm>
            <a:custGeom>
              <a:avLst/>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61" name="Freeform 230">
              <a:extLst>
                <a:ext uri="{FF2B5EF4-FFF2-40B4-BE49-F238E27FC236}">
                  <a16:creationId xmlns:a16="http://schemas.microsoft.com/office/drawing/2014/main" id="{43DC12A4-AFE0-4F3F-902C-DDAC2DDB41F3}"/>
                </a:ext>
              </a:extLst>
            </p:cNvPr>
            <p:cNvSpPr>
              <a:spLocks noChangeAspect="1"/>
            </p:cNvSpPr>
            <p:nvPr/>
          </p:nvSpPr>
          <p:spPr bwMode="gray">
            <a:xfrm>
              <a:off x="5462223" y="3832291"/>
              <a:ext cx="209865" cy="154271"/>
            </a:xfrm>
            <a:custGeom>
              <a:avLst/>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62" name="Freeform 231">
              <a:extLst>
                <a:ext uri="{FF2B5EF4-FFF2-40B4-BE49-F238E27FC236}">
                  <a16:creationId xmlns:a16="http://schemas.microsoft.com/office/drawing/2014/main" id="{4050F9A1-2049-4793-BD71-EA14413A23A8}"/>
                </a:ext>
              </a:extLst>
            </p:cNvPr>
            <p:cNvSpPr>
              <a:spLocks noChangeAspect="1"/>
            </p:cNvSpPr>
            <p:nvPr/>
          </p:nvSpPr>
          <p:spPr bwMode="gray">
            <a:xfrm>
              <a:off x="6216374" y="4493908"/>
              <a:ext cx="331007" cy="286277"/>
            </a:xfrm>
            <a:custGeom>
              <a:avLst/>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63" name="Freeform 232">
              <a:extLst>
                <a:ext uri="{FF2B5EF4-FFF2-40B4-BE49-F238E27FC236}">
                  <a16:creationId xmlns:a16="http://schemas.microsoft.com/office/drawing/2014/main" id="{F5349B8C-8FDB-4AB9-B6DD-B986D4675A24}"/>
                </a:ext>
              </a:extLst>
            </p:cNvPr>
            <p:cNvSpPr>
              <a:spLocks noChangeAspect="1"/>
            </p:cNvSpPr>
            <p:nvPr/>
          </p:nvSpPr>
          <p:spPr bwMode="gray">
            <a:xfrm>
              <a:off x="6067932" y="4904238"/>
              <a:ext cx="450443" cy="380112"/>
            </a:xfrm>
            <a:custGeom>
              <a:avLst/>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64" name="Freeform 233">
              <a:extLst>
                <a:ext uri="{FF2B5EF4-FFF2-40B4-BE49-F238E27FC236}">
                  <a16:creationId xmlns:a16="http://schemas.microsoft.com/office/drawing/2014/main" id="{9A7BD7FD-453B-4367-9D8A-545468CEEADA}"/>
                </a:ext>
              </a:extLst>
            </p:cNvPr>
            <p:cNvSpPr>
              <a:spLocks noChangeAspect="1"/>
            </p:cNvSpPr>
            <p:nvPr/>
          </p:nvSpPr>
          <p:spPr bwMode="gray">
            <a:xfrm>
              <a:off x="6361403" y="5109403"/>
              <a:ext cx="63130" cy="71569"/>
            </a:xfrm>
            <a:custGeom>
              <a:avLst/>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chemeClr val="bg1">
                <a:lumMod val="85000"/>
              </a:schemeClr>
            </a:solidFill>
            <a:ln w="3175" cap="rnd">
              <a:solidFill>
                <a:schemeClr val="bg1"/>
              </a:solidFill>
              <a:round/>
              <a:headEnd/>
              <a:tailEnd/>
            </a:ln>
          </p:spPr>
          <p:txBody>
            <a:bodyPr lIns="87149" tIns="43574" rIns="87149" bIns="43574"/>
            <a:lstStyle/>
            <a:p>
              <a:pPr marL="0" marR="0" lvl="0" indent="0" algn="l" defTabSz="779062" rtl="0" eaLnBrk="1" fontAlgn="auto" latinLnBrk="0" hangingPunct="1">
                <a:lnSpc>
                  <a:spcPct val="100000"/>
                </a:lnSpc>
                <a:spcBef>
                  <a:spcPts val="0"/>
                </a:spcBef>
                <a:spcAft>
                  <a:spcPts val="0"/>
                </a:spcAft>
                <a:buClrTx/>
                <a:buSzTx/>
                <a:buFontTx/>
                <a:buNone/>
                <a:tabLst/>
                <a:defRPr/>
              </a:pPr>
              <a:endParaRPr kumimoji="0" lang="en-US" sz="1026"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grpSp>
      <p:sp>
        <p:nvSpPr>
          <p:cNvPr id="66" name="Rectangle 65">
            <a:extLst>
              <a:ext uri="{FF2B5EF4-FFF2-40B4-BE49-F238E27FC236}">
                <a16:creationId xmlns:a16="http://schemas.microsoft.com/office/drawing/2014/main" id="{B6C114AC-12D6-48FC-8F84-626E298089B1}"/>
              </a:ext>
            </a:extLst>
          </p:cNvPr>
          <p:cNvSpPr/>
          <p:nvPr/>
        </p:nvSpPr>
        <p:spPr>
          <a:xfrm>
            <a:off x="4053510" y="3797197"/>
            <a:ext cx="828000" cy="216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900" b="1" dirty="0">
                <a:latin typeface="BISans" panose="02000503040000020004" pitchFamily="2" charset="0"/>
              </a:rPr>
              <a:t>Kenya</a:t>
            </a:r>
            <a:endParaRPr lang="en-US" sz="900" dirty="0">
              <a:latin typeface="BISans" panose="02000503040000020004" pitchFamily="2" charset="0"/>
            </a:endParaRPr>
          </a:p>
        </p:txBody>
      </p:sp>
      <p:sp>
        <p:nvSpPr>
          <p:cNvPr id="68" name="Oval 67">
            <a:extLst>
              <a:ext uri="{FF2B5EF4-FFF2-40B4-BE49-F238E27FC236}">
                <a16:creationId xmlns:a16="http://schemas.microsoft.com/office/drawing/2014/main" id="{DF2AC9EA-0C12-49AA-8EE6-EF74146D14FB}"/>
              </a:ext>
            </a:extLst>
          </p:cNvPr>
          <p:cNvSpPr/>
          <p:nvPr/>
        </p:nvSpPr>
        <p:spPr>
          <a:xfrm>
            <a:off x="3752156" y="3862681"/>
            <a:ext cx="72000" cy="7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ource_6378123321599665712" descr="Source">
            <a:extLst>
              <a:ext uri="{FF2B5EF4-FFF2-40B4-BE49-F238E27FC236}">
                <a16:creationId xmlns:a16="http://schemas.microsoft.com/office/drawing/2014/main" id="{C4CCD5A3-3234-49F4-9B9F-EA2FE74648A4}"/>
              </a:ext>
            </a:extLst>
          </p:cNvPr>
          <p:cNvSpPr txBox="1"/>
          <p:nvPr/>
        </p:nvSpPr>
        <p:spPr>
          <a:xfrm>
            <a:off x="1554279" y="6437183"/>
            <a:ext cx="5724000" cy="186743"/>
          </a:xfrm>
          <a:prstGeom prst="rect">
            <a:avLst/>
          </a:prstGeom>
          <a:noFill/>
        </p:spPr>
        <p:txBody>
          <a:bodyPr vert="horz" wrap="square" lIns="0" tIns="0" rIns="0" bIns="0" rtlCol="0" anchor="b" anchorCtr="0">
            <a:noAutofit/>
          </a:bodyPr>
          <a:lstStyle>
            <a:defPPr>
              <a:defRPr lang="en-US"/>
            </a:defPPr>
            <a:lvl1pPr marL="95202" marR="0" lvl="0" indent="-95202" fontAlgn="auto">
              <a:lnSpc>
                <a:spcPct val="100000"/>
              </a:lnSpc>
              <a:spcBef>
                <a:spcPct val="0"/>
              </a:spcBef>
              <a:spcAft>
                <a:spcPct val="0"/>
              </a:spcAft>
              <a:buClrTx/>
              <a:buSzPct val="100000"/>
              <a:buFont typeface="Arial" pitchFamily="34" charset="0"/>
              <a:buAutoNum type="arabicPeriod"/>
              <a:tabLst/>
              <a:defRPr kumimoji="0" sz="800" b="0" i="0" u="none" strike="noStrike" cap="none" spc="0" normalizeH="0" baseline="0">
                <a:ln>
                  <a:noFill/>
                </a:ln>
                <a:solidFill>
                  <a:srgbClr val="003366"/>
                </a:solidFill>
                <a:effectLst/>
                <a:uLnTx/>
                <a:uFillTx/>
                <a:latin typeface="Calibri"/>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Pct val="100000"/>
              <a:buFont typeface="Arial" pitchFamily="34" charset="0"/>
              <a:buNone/>
              <a:tabLst/>
              <a:defRPr/>
            </a:pPr>
            <a:r>
              <a:rPr kumimoji="0" lang="en-US" sz="800" b="0" i="0" u="none" strike="noStrike" kern="1200" cap="none" spc="0" normalizeH="0" baseline="0" noProof="0" dirty="0">
                <a:ln>
                  <a:noFill/>
                </a:ln>
                <a:solidFill>
                  <a:prstClr val="black"/>
                </a:solidFill>
                <a:effectLst/>
                <a:uLnTx/>
                <a:uFillTx/>
                <a:latin typeface="+mn-lt"/>
                <a:cs typeface="Arial" panose="020B0604020202020204" pitchFamily="34" charset="0"/>
              </a:rPr>
              <a:t>Source: </a:t>
            </a:r>
            <a:r>
              <a:rPr lang="en-BE" sz="800" dirty="0">
                <a:solidFill>
                  <a:srgbClr val="2E2E38"/>
                </a:solidFill>
                <a:latin typeface="+mn-lt"/>
                <a:cs typeface="Arial" panose="020B0604020202020204" pitchFamily="34" charset="0"/>
              </a:rPr>
              <a:t>Doctor 4 Africa website (</a:t>
            </a:r>
            <a:r>
              <a:rPr lang="en-US" sz="800" dirty="0">
                <a:solidFill>
                  <a:srgbClr val="2E2E38"/>
                </a:solidFill>
                <a:latin typeface="+mn-lt"/>
                <a:cs typeface="Arial" panose="020B0604020202020204" pitchFamily="34" charset="0"/>
                <a:hlinkClick r:id="rId5"/>
              </a:rPr>
              <a:t>https://doctor4africa.com/listing/kenya,nairobi/home-care/bena-care/</a:t>
            </a:r>
            <a:r>
              <a:rPr lang="en-BE" sz="800" dirty="0">
                <a:solidFill>
                  <a:srgbClr val="2E2E38"/>
                </a:solidFill>
                <a:latin typeface="+mn-lt"/>
                <a:cs typeface="Arial" panose="020B0604020202020204" pitchFamily="34" charset="0"/>
              </a:rPr>
              <a:t>) &amp; internal sources  </a:t>
            </a:r>
            <a:endParaRPr kumimoji="0" lang="en-US" sz="800" b="0" i="0" u="none" strike="noStrike" kern="1200" cap="none" spc="0" normalizeH="0" baseline="0" noProof="0" dirty="0">
              <a:ln>
                <a:noFill/>
              </a:ln>
              <a:solidFill>
                <a:prstClr val="black"/>
              </a:solidFill>
              <a:effectLst/>
              <a:uLnTx/>
              <a:uFillTx/>
              <a:latin typeface="+mn-lt"/>
              <a:cs typeface="Arial" panose="020B0604020202020204" pitchFamily="34" charset="0"/>
            </a:endParaRPr>
          </a:p>
        </p:txBody>
      </p:sp>
      <p:pic>
        <p:nvPicPr>
          <p:cNvPr id="3" name="Picture 2">
            <a:extLst>
              <a:ext uri="{FF2B5EF4-FFF2-40B4-BE49-F238E27FC236}">
                <a16:creationId xmlns:a16="http://schemas.microsoft.com/office/drawing/2014/main" id="{1C56C086-F40C-41A8-1DCA-2BFC183BE60F}"/>
              </a:ext>
            </a:extLst>
          </p:cNvPr>
          <p:cNvPicPr>
            <a:picLocks noChangeAspect="1"/>
          </p:cNvPicPr>
          <p:nvPr/>
        </p:nvPicPr>
        <p:blipFill rotWithShape="1">
          <a:blip r:embed="rId6"/>
          <a:srcRect l="7332" t="66397" r="56263" b="26289"/>
          <a:stretch/>
        </p:blipFill>
        <p:spPr>
          <a:xfrm>
            <a:off x="5609691" y="5673830"/>
            <a:ext cx="4438436" cy="501695"/>
          </a:xfrm>
          <a:prstGeom prst="rect">
            <a:avLst/>
          </a:prstGeom>
        </p:spPr>
      </p:pic>
      <p:pic>
        <p:nvPicPr>
          <p:cNvPr id="4" name="Picture 3">
            <a:extLst>
              <a:ext uri="{FF2B5EF4-FFF2-40B4-BE49-F238E27FC236}">
                <a16:creationId xmlns:a16="http://schemas.microsoft.com/office/drawing/2014/main" id="{20693CD5-8F73-2CAD-3E86-AAC8FD5BF986}"/>
              </a:ext>
            </a:extLst>
          </p:cNvPr>
          <p:cNvPicPr>
            <a:picLocks noChangeAspect="1"/>
          </p:cNvPicPr>
          <p:nvPr/>
        </p:nvPicPr>
        <p:blipFill rotWithShape="1">
          <a:blip r:embed="rId7"/>
          <a:srcRect l="68046" t="21850" r="26016" b="70442"/>
          <a:stretch/>
        </p:blipFill>
        <p:spPr>
          <a:xfrm>
            <a:off x="4448533" y="1528376"/>
            <a:ext cx="920842" cy="672434"/>
          </a:xfrm>
          <a:prstGeom prst="rect">
            <a:avLst/>
          </a:prstGeom>
        </p:spPr>
      </p:pic>
    </p:spTree>
    <p:extLst>
      <p:ext uri="{BB962C8B-B14F-4D97-AF65-F5344CB8AC3E}">
        <p14:creationId xmlns:p14="http://schemas.microsoft.com/office/powerpoint/2010/main" val="45848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0AC3F5DD-79C6-40FE-BC28-2DFD37754E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3" name="Object 12" hidden="1">
                        <a:extLst>
                          <a:ext uri="{FF2B5EF4-FFF2-40B4-BE49-F238E27FC236}">
                            <a16:creationId xmlns:a16="http://schemas.microsoft.com/office/drawing/2014/main" id="{0AC3F5DD-79C6-40FE-BC28-2DFD37754E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itle 9">
            <a:extLst>
              <a:ext uri="{FF2B5EF4-FFF2-40B4-BE49-F238E27FC236}">
                <a16:creationId xmlns:a16="http://schemas.microsoft.com/office/drawing/2014/main" id="{0C5F4653-8F97-489A-B7EA-77CEB2A9D17A}"/>
              </a:ext>
            </a:extLst>
          </p:cNvPr>
          <p:cNvSpPr txBox="1">
            <a:spLocks/>
          </p:cNvSpPr>
          <p:nvPr/>
        </p:nvSpPr>
        <p:spPr>
          <a:xfrm>
            <a:off x="490100" y="203293"/>
            <a:ext cx="11211800" cy="70788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marL="360363" indent="-360363"/>
            <a:r>
              <a:rPr lang="en-US" sz="2300" dirty="0">
                <a:latin typeface="+mn-lt"/>
              </a:rPr>
              <a:t>Partnership for Healthcare Delivery Support &amp; Prevention</a:t>
            </a:r>
            <a:r>
              <a:rPr lang="en-BE" sz="2300" dirty="0">
                <a:latin typeface="+mn-lt"/>
              </a:rPr>
              <a:t> </a:t>
            </a:r>
            <a:r>
              <a:rPr lang="en-US" sz="2300" dirty="0">
                <a:latin typeface="+mn-lt"/>
              </a:rPr>
              <a:t>– Bena Care</a:t>
            </a:r>
          </a:p>
          <a:p>
            <a:r>
              <a:rPr lang="en-BE" sz="2300" dirty="0">
                <a:solidFill>
                  <a:schemeClr val="accent5"/>
                </a:solidFill>
                <a:latin typeface="+mn-lt"/>
              </a:rPr>
              <a:t>Details of the request</a:t>
            </a:r>
            <a:endParaRPr lang="en-US" sz="2300" dirty="0">
              <a:solidFill>
                <a:schemeClr val="accent5"/>
              </a:solidFill>
              <a:latin typeface="+mn-lt"/>
            </a:endParaRPr>
          </a:p>
        </p:txBody>
      </p:sp>
      <p:sp>
        <p:nvSpPr>
          <p:cNvPr id="67" name="Slide Number Placeholder 3">
            <a:extLst>
              <a:ext uri="{FF2B5EF4-FFF2-40B4-BE49-F238E27FC236}">
                <a16:creationId xmlns:a16="http://schemas.microsoft.com/office/drawing/2014/main" id="{DF2CD25F-DDFF-4543-A9AC-3AEF195F61AF}"/>
              </a:ext>
            </a:extLst>
          </p:cNvPr>
          <p:cNvSpPr>
            <a:spLocks noGrp="1"/>
          </p:cNvSpPr>
          <p:nvPr>
            <p:ph type="sldNum" sz="quarter" idx="12"/>
          </p:nvPr>
        </p:nvSpPr>
        <p:spPr>
          <a:xfrm>
            <a:off x="11636177" y="6597269"/>
            <a:ext cx="65723" cy="153888"/>
          </a:xfrm>
        </p:spPr>
        <p:txBody>
          <a:bodyPr/>
          <a:lstStyle/>
          <a:p>
            <a:fld id="{143B55C4-4F5A-416B-997D-6CE47EB0A945}" type="slidenum">
              <a:rPr lang="en-US" sz="1000" smtClean="0">
                <a:latin typeface="+mj-lt"/>
              </a:rPr>
              <a:pPr/>
              <a:t>3</a:t>
            </a:fld>
            <a:endParaRPr lang="en-US" sz="1000">
              <a:latin typeface="+mj-lt"/>
            </a:endParaRPr>
          </a:p>
        </p:txBody>
      </p:sp>
      <p:sp>
        <p:nvSpPr>
          <p:cNvPr id="2" name="Rectangle 1">
            <a:extLst>
              <a:ext uri="{FF2B5EF4-FFF2-40B4-BE49-F238E27FC236}">
                <a16:creationId xmlns:a16="http://schemas.microsoft.com/office/drawing/2014/main" id="{9BA6E408-1070-8488-B7EF-5FED619B0517}"/>
              </a:ext>
            </a:extLst>
          </p:cNvPr>
          <p:cNvSpPr/>
          <p:nvPr/>
        </p:nvSpPr>
        <p:spPr>
          <a:xfrm>
            <a:off x="490099" y="1450585"/>
            <a:ext cx="11211800" cy="4191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BE" dirty="0">
                <a:solidFill>
                  <a:schemeClr val="bg1"/>
                </a:solidFill>
              </a:rPr>
              <a:t>Request of Bena Care Ltd Kenya </a:t>
            </a:r>
            <a:endParaRPr lang="en-US" dirty="0">
              <a:solidFill>
                <a:schemeClr val="bg1"/>
              </a:solidFill>
            </a:endParaRPr>
          </a:p>
        </p:txBody>
      </p:sp>
      <p:grpSp>
        <p:nvGrpSpPr>
          <p:cNvPr id="11" name="Group 10">
            <a:extLst>
              <a:ext uri="{FF2B5EF4-FFF2-40B4-BE49-F238E27FC236}">
                <a16:creationId xmlns:a16="http://schemas.microsoft.com/office/drawing/2014/main" id="{45463472-CCF9-71BF-8633-17EE863392AD}"/>
              </a:ext>
            </a:extLst>
          </p:cNvPr>
          <p:cNvGrpSpPr/>
          <p:nvPr>
            <p:custDataLst>
              <p:tags r:id="rId2"/>
            </p:custDataLst>
          </p:nvPr>
        </p:nvGrpSpPr>
        <p:grpSpPr>
          <a:xfrm>
            <a:off x="490099" y="2028091"/>
            <a:ext cx="11211800" cy="381000"/>
            <a:chOff x="490100" y="1600201"/>
            <a:chExt cx="11211800" cy="381000"/>
          </a:xfrm>
          <a:solidFill>
            <a:schemeClr val="bg1">
              <a:lumMod val="85000"/>
            </a:schemeClr>
          </a:solidFill>
        </p:grpSpPr>
        <p:sp>
          <p:nvSpPr>
            <p:cNvPr id="7" name="MekkoTextBoxHeader638240610159122485">
              <a:extLst>
                <a:ext uri="{FF2B5EF4-FFF2-40B4-BE49-F238E27FC236}">
                  <a16:creationId xmlns:a16="http://schemas.microsoft.com/office/drawing/2014/main" id="{A3929C6C-E039-68D6-D535-D1952D6FC98F}"/>
                </a:ext>
              </a:extLst>
            </p:cNvPr>
            <p:cNvSpPr/>
            <p:nvPr/>
          </p:nvSpPr>
          <p:spPr>
            <a:xfrm>
              <a:off x="490100" y="1600201"/>
              <a:ext cx="3567933" cy="381000"/>
            </a:xfrm>
            <a:prstGeom prst="rect">
              <a:avLst/>
            </a:prstGeom>
            <a:grp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BE" sz="1600" b="1" dirty="0">
                  <a:solidFill>
                    <a:schemeClr val="tx1"/>
                  </a:solidFill>
                </a:rPr>
                <a:t>WHAT</a:t>
              </a:r>
              <a:endParaRPr lang="de-DE" sz="1600" b="1" dirty="0">
                <a:solidFill>
                  <a:schemeClr val="tx1"/>
                </a:solidFill>
              </a:endParaRPr>
            </a:p>
          </p:txBody>
        </p:sp>
        <p:sp>
          <p:nvSpPr>
            <p:cNvPr id="8" name="MekkoTextBoxHeader638240610159122485638240610159278751">
              <a:extLst>
                <a:ext uri="{FF2B5EF4-FFF2-40B4-BE49-F238E27FC236}">
                  <a16:creationId xmlns:a16="http://schemas.microsoft.com/office/drawing/2014/main" id="{4E6821FA-4139-3504-7E5D-D2651A56D95E}"/>
                </a:ext>
              </a:extLst>
            </p:cNvPr>
            <p:cNvSpPr/>
            <p:nvPr/>
          </p:nvSpPr>
          <p:spPr>
            <a:xfrm>
              <a:off x="4312033" y="1600201"/>
              <a:ext cx="3567933" cy="381000"/>
            </a:xfrm>
            <a:prstGeom prst="rect">
              <a:avLst/>
            </a:prstGeom>
            <a:grp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BE" sz="1600" b="1" dirty="0">
                  <a:solidFill>
                    <a:schemeClr val="tx1"/>
                  </a:solidFill>
                </a:rPr>
                <a:t>HOW</a:t>
              </a:r>
              <a:endParaRPr lang="de-DE" sz="1600" b="1" dirty="0">
                <a:solidFill>
                  <a:schemeClr val="tx1"/>
                </a:solidFill>
              </a:endParaRPr>
            </a:p>
          </p:txBody>
        </p:sp>
        <p:sp>
          <p:nvSpPr>
            <p:cNvPr id="10" name="MekkoTextBoxHeader638240610159122485638240610159278751638240610159278751">
              <a:extLst>
                <a:ext uri="{FF2B5EF4-FFF2-40B4-BE49-F238E27FC236}">
                  <a16:creationId xmlns:a16="http://schemas.microsoft.com/office/drawing/2014/main" id="{E52BED3B-EECA-9A2F-2813-2DDE06D7CF25}"/>
                </a:ext>
              </a:extLst>
            </p:cNvPr>
            <p:cNvSpPr/>
            <p:nvPr/>
          </p:nvSpPr>
          <p:spPr>
            <a:xfrm>
              <a:off x="8133967" y="1600201"/>
              <a:ext cx="3567933" cy="381000"/>
            </a:xfrm>
            <a:prstGeom prst="rect">
              <a:avLst/>
            </a:prstGeom>
            <a:grp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BE" sz="1600" b="1" dirty="0">
                  <a:solidFill>
                    <a:schemeClr val="tx1"/>
                  </a:solidFill>
                </a:rPr>
                <a:t>PROFILE</a:t>
              </a:r>
              <a:endParaRPr lang="de-DE" sz="1600" b="1" dirty="0">
                <a:solidFill>
                  <a:schemeClr val="tx1"/>
                </a:solidFill>
              </a:endParaRPr>
            </a:p>
          </p:txBody>
        </p:sp>
      </p:grpSp>
      <p:sp>
        <p:nvSpPr>
          <p:cNvPr id="12" name="Rectangle 11">
            <a:extLst>
              <a:ext uri="{FF2B5EF4-FFF2-40B4-BE49-F238E27FC236}">
                <a16:creationId xmlns:a16="http://schemas.microsoft.com/office/drawing/2014/main" id="{4B55CC76-F347-ED7E-C68E-BC127170C8C9}"/>
              </a:ext>
            </a:extLst>
          </p:cNvPr>
          <p:cNvSpPr/>
          <p:nvPr/>
        </p:nvSpPr>
        <p:spPr>
          <a:xfrm>
            <a:off x="490099" y="2527120"/>
            <a:ext cx="3567933" cy="3832581"/>
          </a:xfrm>
          <a:prstGeom prst="rect">
            <a:avLst/>
          </a:prstGeom>
          <a:solidFill>
            <a:schemeClr val="bg1">
              <a:lumMod val="95000"/>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0000" indent="-180000">
              <a:spcBef>
                <a:spcPts val="600"/>
              </a:spcBef>
              <a:spcAft>
                <a:spcPts val="600"/>
              </a:spcAft>
              <a:buFont typeface="Arial" panose="020B0604020202020204" pitchFamily="34" charset="0"/>
              <a:buChar char="•"/>
            </a:pPr>
            <a:r>
              <a:rPr lang="en-BE" sz="1400" dirty="0">
                <a:solidFill>
                  <a:schemeClr val="tx1"/>
                </a:solidFill>
              </a:rPr>
              <a:t>As a continuation of ongoing r</a:t>
            </a:r>
            <a:r>
              <a:rPr lang="en-US" sz="1400" dirty="0" err="1">
                <a:solidFill>
                  <a:schemeClr val="tx1"/>
                </a:solidFill>
              </a:rPr>
              <a:t>esearch</a:t>
            </a:r>
            <a:r>
              <a:rPr lang="en-BE" sz="1400" dirty="0">
                <a:solidFill>
                  <a:schemeClr val="tx1"/>
                </a:solidFill>
              </a:rPr>
              <a:t> Bena Care wants to leverage </a:t>
            </a:r>
            <a:r>
              <a:rPr lang="en-BE" sz="1400" dirty="0" err="1">
                <a:solidFill>
                  <a:schemeClr val="tx1"/>
                </a:solidFill>
              </a:rPr>
              <a:t>BI’s</a:t>
            </a:r>
            <a:r>
              <a:rPr lang="en-BE" sz="1400" dirty="0">
                <a:solidFill>
                  <a:schemeClr val="tx1"/>
                </a:solidFill>
              </a:rPr>
              <a:t> expertise to further </a:t>
            </a:r>
            <a:r>
              <a:rPr lang="en-BE" sz="1400" b="1" dirty="0">
                <a:solidFill>
                  <a:schemeClr val="tx1"/>
                </a:solidFill>
              </a:rPr>
              <a:t>d</a:t>
            </a:r>
            <a:r>
              <a:rPr lang="en-US" sz="1400" b="1" dirty="0" err="1">
                <a:solidFill>
                  <a:schemeClr val="tx1"/>
                </a:solidFill>
              </a:rPr>
              <a:t>evelop</a:t>
            </a:r>
            <a:r>
              <a:rPr lang="en-BE" sz="1400" b="1" dirty="0">
                <a:solidFill>
                  <a:schemeClr val="tx1"/>
                </a:solidFill>
              </a:rPr>
              <a:t>, validate &amp; implement a</a:t>
            </a:r>
            <a:r>
              <a:rPr lang="en-US" sz="1400" b="1" dirty="0">
                <a:solidFill>
                  <a:schemeClr val="tx1"/>
                </a:solidFill>
              </a:rPr>
              <a:t> preventive </a:t>
            </a:r>
            <a:r>
              <a:rPr lang="en-BE" sz="1400" b="1" dirty="0">
                <a:solidFill>
                  <a:schemeClr val="tx1"/>
                </a:solidFill>
              </a:rPr>
              <a:t>protocol </a:t>
            </a:r>
            <a:r>
              <a:rPr lang="en-BE" sz="1400" dirty="0">
                <a:solidFill>
                  <a:schemeClr val="tx1"/>
                </a:solidFill>
              </a:rPr>
              <a:t>to prevent &amp; delay the progression of CKD by improved awareness &amp; structured follow up of patients with underlying diseases (mainly HTN &amp; T2D)</a:t>
            </a:r>
          </a:p>
          <a:p>
            <a:pPr marL="180000" indent="-180000">
              <a:spcBef>
                <a:spcPts val="600"/>
              </a:spcBef>
              <a:spcAft>
                <a:spcPts val="600"/>
              </a:spcAft>
              <a:buFont typeface="Arial" panose="020B0604020202020204" pitchFamily="34" charset="0"/>
              <a:buChar char="•"/>
            </a:pPr>
            <a:r>
              <a:rPr lang="en-BE" sz="1400" dirty="0">
                <a:solidFill>
                  <a:schemeClr val="tx1"/>
                </a:solidFill>
              </a:rPr>
              <a:t>This preventive </a:t>
            </a:r>
            <a:r>
              <a:rPr lang="en-BE" sz="1400" dirty="0" err="1">
                <a:solidFill>
                  <a:schemeClr val="tx1"/>
                </a:solidFill>
              </a:rPr>
              <a:t>prot</a:t>
            </a:r>
            <a:r>
              <a:rPr lang="de-DE" sz="1400" dirty="0">
                <a:solidFill>
                  <a:schemeClr val="tx1"/>
                </a:solidFill>
              </a:rPr>
              <a:t>o</a:t>
            </a:r>
            <a:r>
              <a:rPr lang="en-BE" sz="1400" dirty="0">
                <a:solidFill>
                  <a:schemeClr val="tx1"/>
                </a:solidFill>
              </a:rPr>
              <a:t>col includes the </a:t>
            </a:r>
            <a:r>
              <a:rPr lang="en-BE" sz="1400" b="1" dirty="0">
                <a:solidFill>
                  <a:schemeClr val="tx1"/>
                </a:solidFill>
              </a:rPr>
              <a:t>ed</a:t>
            </a:r>
            <a:r>
              <a:rPr lang="de-DE" sz="1400" b="1" dirty="0" err="1">
                <a:solidFill>
                  <a:schemeClr val="tx1"/>
                </a:solidFill>
              </a:rPr>
              <a:t>uc</a:t>
            </a:r>
            <a:r>
              <a:rPr lang="en-BE" sz="1400" b="1" dirty="0" err="1">
                <a:solidFill>
                  <a:schemeClr val="tx1"/>
                </a:solidFill>
              </a:rPr>
              <a:t>ation</a:t>
            </a:r>
            <a:r>
              <a:rPr lang="en-BE" sz="1400" b="1" dirty="0">
                <a:solidFill>
                  <a:schemeClr val="tx1"/>
                </a:solidFill>
              </a:rPr>
              <a:t> </a:t>
            </a:r>
            <a:r>
              <a:rPr lang="en-BE" sz="1400" dirty="0">
                <a:solidFill>
                  <a:schemeClr val="tx1"/>
                </a:solidFill>
              </a:rPr>
              <a:t>of community health workers (CHW), </a:t>
            </a:r>
            <a:r>
              <a:rPr lang="en-BE" sz="1400" b="1" dirty="0">
                <a:solidFill>
                  <a:schemeClr val="tx1"/>
                </a:solidFill>
              </a:rPr>
              <a:t>awareness </a:t>
            </a:r>
            <a:r>
              <a:rPr lang="en-BE" sz="1400" dirty="0">
                <a:solidFill>
                  <a:schemeClr val="tx1"/>
                </a:solidFill>
              </a:rPr>
              <a:t>of HCP &amp; patient as well as </a:t>
            </a:r>
            <a:r>
              <a:rPr lang="en-BE" sz="1400" b="1" dirty="0">
                <a:solidFill>
                  <a:schemeClr val="tx1"/>
                </a:solidFill>
              </a:rPr>
              <a:t>screening, testing &amp; diagnose </a:t>
            </a:r>
            <a:r>
              <a:rPr lang="en-BE" sz="1400" dirty="0">
                <a:solidFill>
                  <a:schemeClr val="tx1"/>
                </a:solidFill>
              </a:rPr>
              <a:t>of HTN &amp; diabetes patients. </a:t>
            </a:r>
          </a:p>
          <a:p>
            <a:pPr marL="180000" lvl="1" indent="-180000">
              <a:spcBef>
                <a:spcPts val="600"/>
              </a:spcBef>
              <a:spcAft>
                <a:spcPts val="600"/>
              </a:spcAft>
              <a:buFont typeface="+mj-lt"/>
              <a:buAutoNum type="arabicPeriod"/>
            </a:pPr>
            <a:endParaRPr lang="en-US" sz="1400" dirty="0">
              <a:solidFill>
                <a:schemeClr val="tx1"/>
              </a:solidFill>
            </a:endParaRPr>
          </a:p>
        </p:txBody>
      </p:sp>
      <p:sp>
        <p:nvSpPr>
          <p:cNvPr id="14" name="Rectangle 13">
            <a:extLst>
              <a:ext uri="{FF2B5EF4-FFF2-40B4-BE49-F238E27FC236}">
                <a16:creationId xmlns:a16="http://schemas.microsoft.com/office/drawing/2014/main" id="{B5584B79-3B15-6E91-B997-B259424A07FA}"/>
              </a:ext>
            </a:extLst>
          </p:cNvPr>
          <p:cNvSpPr/>
          <p:nvPr/>
        </p:nvSpPr>
        <p:spPr>
          <a:xfrm>
            <a:off x="4312032" y="2527121"/>
            <a:ext cx="3567933" cy="3832582"/>
          </a:xfrm>
          <a:prstGeom prst="rect">
            <a:avLst/>
          </a:prstGeom>
          <a:solidFill>
            <a:schemeClr val="bg1">
              <a:lumMod val="95000"/>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spcBef>
                <a:spcPts val="300"/>
              </a:spcBef>
              <a:spcAft>
                <a:spcPts val="300"/>
              </a:spcAft>
            </a:pPr>
            <a:r>
              <a:rPr lang="en-BE" sz="1400" b="1" dirty="0">
                <a:solidFill>
                  <a:schemeClr val="tx1"/>
                </a:solidFill>
              </a:rPr>
              <a:t>External expertise </a:t>
            </a:r>
            <a:r>
              <a:rPr lang="en-BE" sz="1400" dirty="0">
                <a:solidFill>
                  <a:schemeClr val="tx1"/>
                </a:solidFill>
              </a:rPr>
              <a:t>required to:</a:t>
            </a:r>
          </a:p>
          <a:p>
            <a:pPr marL="342900" indent="-342900">
              <a:spcBef>
                <a:spcPts val="300"/>
              </a:spcBef>
              <a:spcAft>
                <a:spcPts val="300"/>
              </a:spcAft>
              <a:buFont typeface="+mj-lt"/>
              <a:buAutoNum type="arabicPeriod"/>
            </a:pPr>
            <a:r>
              <a:rPr lang="de-DE" sz="1400" dirty="0">
                <a:solidFill>
                  <a:schemeClr val="tx1"/>
                </a:solidFill>
              </a:rPr>
              <a:t>F</a:t>
            </a:r>
            <a:r>
              <a:rPr lang="en-BE" sz="1400" dirty="0" err="1">
                <a:solidFill>
                  <a:schemeClr val="tx1"/>
                </a:solidFill>
              </a:rPr>
              <a:t>urther</a:t>
            </a:r>
            <a:r>
              <a:rPr lang="en-BE" sz="1400" dirty="0">
                <a:solidFill>
                  <a:schemeClr val="tx1"/>
                </a:solidFill>
              </a:rPr>
              <a:t> develop, challenge &amp; refine the preventive protocol</a:t>
            </a:r>
          </a:p>
          <a:p>
            <a:pPr marL="342900" indent="-342900">
              <a:spcBef>
                <a:spcPts val="300"/>
              </a:spcBef>
              <a:spcAft>
                <a:spcPts val="300"/>
              </a:spcAft>
              <a:buFont typeface="+mj-lt"/>
              <a:buAutoNum type="arabicPeriod"/>
            </a:pPr>
            <a:r>
              <a:rPr lang="en-BE" sz="1400" dirty="0">
                <a:solidFill>
                  <a:schemeClr val="tx1"/>
                </a:solidFill>
              </a:rPr>
              <a:t>Assist in the validation &amp; endorsement of the protocol by the renal association in Kenya</a:t>
            </a:r>
          </a:p>
          <a:p>
            <a:pPr marL="342900" indent="-342900">
              <a:spcBef>
                <a:spcPts val="300"/>
              </a:spcBef>
              <a:spcAft>
                <a:spcPts val="300"/>
              </a:spcAft>
              <a:buFont typeface="+mj-lt"/>
              <a:buAutoNum type="arabicPeriod"/>
            </a:pPr>
            <a:r>
              <a:rPr lang="en-BE" sz="1400" dirty="0">
                <a:solidFill>
                  <a:schemeClr val="tx1"/>
                </a:solidFill>
              </a:rPr>
              <a:t>Assist </a:t>
            </a:r>
            <a:r>
              <a:rPr lang="en-US" sz="1400" dirty="0">
                <a:solidFill>
                  <a:schemeClr val="tx1"/>
                </a:solidFill>
              </a:rPr>
              <a:t>in the implementation of preventative </a:t>
            </a:r>
            <a:r>
              <a:rPr lang="en-US" sz="1400" dirty="0" err="1">
                <a:solidFill>
                  <a:schemeClr val="tx1"/>
                </a:solidFill>
              </a:rPr>
              <a:t>strategie</a:t>
            </a:r>
            <a:r>
              <a:rPr lang="en-BE" sz="1400" dirty="0">
                <a:solidFill>
                  <a:schemeClr val="tx1"/>
                </a:solidFill>
              </a:rPr>
              <a:t>s &amp; protocols</a:t>
            </a:r>
          </a:p>
          <a:p>
            <a:pPr marL="180000" lvl="1" indent="-180000">
              <a:spcBef>
                <a:spcPts val="300"/>
              </a:spcBef>
              <a:spcAft>
                <a:spcPts val="300"/>
              </a:spcAft>
              <a:buFont typeface="+mj-lt"/>
              <a:buAutoNum type="arabicPeriod"/>
            </a:pPr>
            <a:endParaRPr lang="en-US" sz="1400" dirty="0">
              <a:solidFill>
                <a:schemeClr val="tx1"/>
              </a:solidFill>
            </a:endParaRPr>
          </a:p>
        </p:txBody>
      </p:sp>
      <p:sp>
        <p:nvSpPr>
          <p:cNvPr id="15" name="Rectangle 14">
            <a:extLst>
              <a:ext uri="{FF2B5EF4-FFF2-40B4-BE49-F238E27FC236}">
                <a16:creationId xmlns:a16="http://schemas.microsoft.com/office/drawing/2014/main" id="{13072687-4902-E0A1-D92E-242A5F0D9755}"/>
              </a:ext>
            </a:extLst>
          </p:cNvPr>
          <p:cNvSpPr/>
          <p:nvPr/>
        </p:nvSpPr>
        <p:spPr>
          <a:xfrm>
            <a:off x="8133966" y="4839127"/>
            <a:ext cx="3567933" cy="1520576"/>
          </a:xfrm>
          <a:prstGeom prst="rect">
            <a:avLst/>
          </a:prstGeom>
          <a:solidFill>
            <a:schemeClr val="bg1">
              <a:lumMod val="95000"/>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0000" indent="-180000">
              <a:spcBef>
                <a:spcPts val="100"/>
              </a:spcBef>
              <a:spcAft>
                <a:spcPts val="100"/>
              </a:spcAft>
              <a:buFont typeface="Arial" panose="020B0604020202020204" pitchFamily="34" charset="0"/>
              <a:buChar char="•"/>
            </a:pPr>
            <a:r>
              <a:rPr lang="en-BE" sz="1400" dirty="0">
                <a:solidFill>
                  <a:schemeClr val="tx1"/>
                </a:solidFill>
              </a:rPr>
              <a:t>P</a:t>
            </a:r>
            <a:r>
              <a:rPr lang="en-US" sz="1400" dirty="0">
                <a:solidFill>
                  <a:schemeClr val="tx1"/>
                </a:solidFill>
              </a:rPr>
              <a:t>roject will run from August 2023 till June 2024</a:t>
            </a:r>
            <a:r>
              <a:rPr lang="en-BE" sz="1400" dirty="0">
                <a:solidFill>
                  <a:schemeClr val="tx1"/>
                </a:solidFill>
              </a:rPr>
              <a:t> for 10 months</a:t>
            </a:r>
            <a:endParaRPr lang="en-US" sz="1400" dirty="0">
              <a:solidFill>
                <a:schemeClr val="tx1"/>
              </a:solidFill>
            </a:endParaRPr>
          </a:p>
          <a:p>
            <a:pPr marL="180000" indent="-180000">
              <a:spcBef>
                <a:spcPts val="100"/>
              </a:spcBef>
              <a:spcAft>
                <a:spcPts val="100"/>
              </a:spcAft>
              <a:buFont typeface="Arial" panose="020B0604020202020204" pitchFamily="34" charset="0"/>
              <a:buChar char="•"/>
            </a:pPr>
            <a:r>
              <a:rPr lang="en-BE" sz="1400" dirty="0">
                <a:solidFill>
                  <a:schemeClr val="tx1"/>
                </a:solidFill>
              </a:rPr>
              <a:t>Project t</a:t>
            </a:r>
            <a:r>
              <a:rPr lang="en-US" sz="1400" dirty="0" err="1">
                <a:solidFill>
                  <a:schemeClr val="tx1"/>
                </a:solidFill>
              </a:rPr>
              <a:t>askforce</a:t>
            </a:r>
            <a:r>
              <a:rPr lang="en-US" sz="1400" dirty="0">
                <a:solidFill>
                  <a:schemeClr val="tx1"/>
                </a:solidFill>
              </a:rPr>
              <a:t> will meet </a:t>
            </a:r>
            <a:r>
              <a:rPr lang="en-BE" sz="1400" dirty="0">
                <a:solidFill>
                  <a:schemeClr val="tx1"/>
                </a:solidFill>
              </a:rPr>
              <a:t>twice</a:t>
            </a:r>
            <a:r>
              <a:rPr lang="en-US" sz="1400" dirty="0">
                <a:solidFill>
                  <a:schemeClr val="tx1"/>
                </a:solidFill>
              </a:rPr>
              <a:t> a week </a:t>
            </a:r>
            <a:r>
              <a:rPr lang="en-BE" sz="1400" dirty="0">
                <a:solidFill>
                  <a:schemeClr val="tx1"/>
                </a:solidFill>
              </a:rPr>
              <a:t>(F2F</a:t>
            </a:r>
            <a:r>
              <a:rPr lang="en-US" sz="1400" dirty="0">
                <a:solidFill>
                  <a:schemeClr val="tx1"/>
                </a:solidFill>
              </a:rPr>
              <a:t> </a:t>
            </a:r>
            <a:r>
              <a:rPr lang="en-BE" sz="1400" dirty="0">
                <a:solidFill>
                  <a:schemeClr val="tx1"/>
                </a:solidFill>
              </a:rPr>
              <a:t>or </a:t>
            </a:r>
            <a:r>
              <a:rPr lang="en-US" sz="1400" dirty="0">
                <a:solidFill>
                  <a:schemeClr val="tx1"/>
                </a:solidFill>
              </a:rPr>
              <a:t>via Zoom</a:t>
            </a:r>
            <a:r>
              <a:rPr lang="en-BE" sz="1400" dirty="0">
                <a:solidFill>
                  <a:schemeClr val="tx1"/>
                </a:solidFill>
              </a:rPr>
              <a:t>)</a:t>
            </a:r>
            <a:r>
              <a:rPr lang="en-US" sz="1400" dirty="0">
                <a:solidFill>
                  <a:schemeClr val="tx1"/>
                </a:solidFill>
              </a:rPr>
              <a:t>. </a:t>
            </a:r>
            <a:endParaRPr lang="en-BE" sz="1400" dirty="0">
              <a:solidFill>
                <a:schemeClr val="tx1"/>
              </a:solidFill>
            </a:endParaRPr>
          </a:p>
          <a:p>
            <a:pPr marL="180000" indent="-180000">
              <a:spcBef>
                <a:spcPts val="100"/>
              </a:spcBef>
              <a:spcAft>
                <a:spcPts val="100"/>
              </a:spcAft>
              <a:buFont typeface="Arial" panose="020B0604020202020204" pitchFamily="34" charset="0"/>
              <a:buChar char="•"/>
            </a:pPr>
            <a:r>
              <a:rPr lang="en-BE" sz="1400" dirty="0">
                <a:solidFill>
                  <a:schemeClr val="tx1"/>
                </a:solidFill>
              </a:rPr>
              <a:t>Committed time </a:t>
            </a:r>
            <a:r>
              <a:rPr lang="en-US" sz="1400" dirty="0">
                <a:solidFill>
                  <a:schemeClr val="tx1"/>
                </a:solidFill>
              </a:rPr>
              <a:t>required from expert (40w x 3h) = 120h</a:t>
            </a:r>
          </a:p>
          <a:p>
            <a:pPr marL="180000" lvl="1" indent="-180000">
              <a:spcBef>
                <a:spcPts val="100"/>
              </a:spcBef>
              <a:spcAft>
                <a:spcPts val="100"/>
              </a:spcAft>
              <a:buFont typeface="+mj-lt"/>
              <a:buAutoNum type="arabicPeriod"/>
            </a:pPr>
            <a:endParaRPr lang="en-US" sz="1400" dirty="0">
              <a:solidFill>
                <a:schemeClr val="tx1"/>
              </a:solidFill>
            </a:endParaRPr>
          </a:p>
        </p:txBody>
      </p:sp>
      <p:sp>
        <p:nvSpPr>
          <p:cNvPr id="17" name="MekkoTextBoxHeader638240610159122485638240610159278751638240610159278751">
            <a:extLst>
              <a:ext uri="{FF2B5EF4-FFF2-40B4-BE49-F238E27FC236}">
                <a16:creationId xmlns:a16="http://schemas.microsoft.com/office/drawing/2014/main" id="{78A9C7B8-8C7B-80E3-5973-3EE1532D7743}"/>
              </a:ext>
            </a:extLst>
          </p:cNvPr>
          <p:cNvSpPr/>
          <p:nvPr/>
        </p:nvSpPr>
        <p:spPr>
          <a:xfrm>
            <a:off x="8133966" y="4379030"/>
            <a:ext cx="3567933" cy="381000"/>
          </a:xfrm>
          <a:prstGeom prst="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BE" sz="1600" b="1" dirty="0">
                <a:solidFill>
                  <a:schemeClr val="tx1"/>
                </a:solidFill>
              </a:rPr>
              <a:t>PRACTICAL</a:t>
            </a:r>
            <a:endParaRPr lang="de-DE" sz="1600" b="1" dirty="0">
              <a:solidFill>
                <a:schemeClr val="tx1"/>
              </a:solidFill>
            </a:endParaRPr>
          </a:p>
        </p:txBody>
      </p:sp>
      <p:sp>
        <p:nvSpPr>
          <p:cNvPr id="18" name="Rectangle 17">
            <a:extLst>
              <a:ext uri="{FF2B5EF4-FFF2-40B4-BE49-F238E27FC236}">
                <a16:creationId xmlns:a16="http://schemas.microsoft.com/office/drawing/2014/main" id="{627B9898-413A-89D6-C571-4FA89CCD0ADA}"/>
              </a:ext>
            </a:extLst>
          </p:cNvPr>
          <p:cNvSpPr/>
          <p:nvPr/>
        </p:nvSpPr>
        <p:spPr>
          <a:xfrm>
            <a:off x="8127484" y="2527120"/>
            <a:ext cx="3567933" cy="1767477"/>
          </a:xfrm>
          <a:prstGeom prst="rect">
            <a:avLst/>
          </a:prstGeom>
          <a:solidFill>
            <a:schemeClr val="bg1">
              <a:lumMod val="95000"/>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0000" indent="-180000">
              <a:spcBef>
                <a:spcPts val="200"/>
              </a:spcBef>
              <a:spcAft>
                <a:spcPts val="200"/>
              </a:spcAft>
              <a:buFont typeface="Arial" panose="020B0604020202020204" pitchFamily="34" charset="0"/>
              <a:buChar char="•"/>
            </a:pPr>
            <a:r>
              <a:rPr lang="en-BE" sz="1400" dirty="0">
                <a:solidFill>
                  <a:schemeClr val="tx1"/>
                </a:solidFill>
              </a:rPr>
              <a:t>S</a:t>
            </a:r>
            <a:r>
              <a:rPr lang="en-US" sz="1400" dirty="0" err="1">
                <a:solidFill>
                  <a:schemeClr val="tx1"/>
                </a:solidFill>
              </a:rPr>
              <a:t>trong</a:t>
            </a:r>
            <a:r>
              <a:rPr lang="en-US" sz="1400" dirty="0">
                <a:solidFill>
                  <a:schemeClr val="tx1"/>
                </a:solidFill>
              </a:rPr>
              <a:t> background in nephrology </a:t>
            </a:r>
            <a:r>
              <a:rPr lang="en-BE" sz="1400" dirty="0">
                <a:solidFill>
                  <a:schemeClr val="tx1"/>
                </a:solidFill>
              </a:rPr>
              <a:t>with a</a:t>
            </a:r>
            <a:r>
              <a:rPr lang="en-US" sz="1400" dirty="0">
                <a:solidFill>
                  <a:schemeClr val="tx1"/>
                </a:solidFill>
              </a:rPr>
              <a:t> deep understanding of CKD and its underlying </a:t>
            </a:r>
            <a:r>
              <a:rPr lang="en-BE" sz="1400" dirty="0">
                <a:solidFill>
                  <a:schemeClr val="tx1"/>
                </a:solidFill>
              </a:rPr>
              <a:t>diseases (HTN &amp; T2D)</a:t>
            </a:r>
          </a:p>
          <a:p>
            <a:pPr marL="180000" indent="-180000">
              <a:spcBef>
                <a:spcPts val="200"/>
              </a:spcBef>
              <a:spcAft>
                <a:spcPts val="200"/>
              </a:spcAft>
              <a:buFont typeface="Arial" panose="020B0604020202020204" pitchFamily="34" charset="0"/>
              <a:buChar char="•"/>
            </a:pPr>
            <a:r>
              <a:rPr lang="en-BE" sz="1400" dirty="0">
                <a:solidFill>
                  <a:schemeClr val="tx1"/>
                </a:solidFill>
              </a:rPr>
              <a:t>H</a:t>
            </a:r>
            <a:r>
              <a:rPr lang="en-US" sz="1400" dirty="0" err="1">
                <a:solidFill>
                  <a:schemeClr val="tx1"/>
                </a:solidFill>
              </a:rPr>
              <a:t>ighly</a:t>
            </a:r>
            <a:r>
              <a:rPr lang="en-US" sz="1400" dirty="0">
                <a:solidFill>
                  <a:schemeClr val="tx1"/>
                </a:solidFill>
              </a:rPr>
              <a:t> skilled in collaborating with multidisciplinary teams</a:t>
            </a:r>
            <a:endParaRPr lang="en-BE" sz="1400" dirty="0">
              <a:solidFill>
                <a:schemeClr val="tx1"/>
              </a:solidFill>
            </a:endParaRPr>
          </a:p>
          <a:p>
            <a:pPr marL="180000" indent="-180000">
              <a:spcBef>
                <a:spcPts val="200"/>
              </a:spcBef>
              <a:spcAft>
                <a:spcPts val="200"/>
              </a:spcAft>
              <a:buFont typeface="Arial" panose="020B0604020202020204" pitchFamily="34" charset="0"/>
              <a:buChar char="•"/>
            </a:pPr>
            <a:r>
              <a:rPr lang="en-BE" sz="1400" dirty="0">
                <a:solidFill>
                  <a:schemeClr val="tx1"/>
                </a:solidFill>
              </a:rPr>
              <a:t>E</a:t>
            </a:r>
            <a:r>
              <a:rPr lang="en-US" sz="1400" dirty="0" err="1">
                <a:solidFill>
                  <a:schemeClr val="tx1"/>
                </a:solidFill>
              </a:rPr>
              <a:t>xperience</a:t>
            </a:r>
            <a:r>
              <a:rPr lang="en-US" sz="1400" dirty="0">
                <a:solidFill>
                  <a:schemeClr val="tx1"/>
                </a:solidFill>
              </a:rPr>
              <a:t> in developing</a:t>
            </a:r>
            <a:r>
              <a:rPr lang="en-BE" sz="1400" dirty="0">
                <a:solidFill>
                  <a:schemeClr val="tx1"/>
                </a:solidFill>
              </a:rPr>
              <a:t> &amp;</a:t>
            </a:r>
            <a:r>
              <a:rPr lang="en-US" sz="1400" dirty="0">
                <a:solidFill>
                  <a:schemeClr val="tx1"/>
                </a:solidFill>
              </a:rPr>
              <a:t> implementing strategies in healthcare settings</a:t>
            </a:r>
          </a:p>
        </p:txBody>
      </p:sp>
    </p:spTree>
    <p:extLst>
      <p:ext uri="{BB962C8B-B14F-4D97-AF65-F5344CB8AC3E}">
        <p14:creationId xmlns:p14="http://schemas.microsoft.com/office/powerpoint/2010/main" val="3131607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0AC3F5DD-79C6-40FE-BC28-2DFD37754E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3" name="Object 12" hidden="1">
                        <a:extLst>
                          <a:ext uri="{FF2B5EF4-FFF2-40B4-BE49-F238E27FC236}">
                            <a16:creationId xmlns:a16="http://schemas.microsoft.com/office/drawing/2014/main" id="{0AC3F5DD-79C6-40FE-BC28-2DFD37754E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itle 9">
            <a:extLst>
              <a:ext uri="{FF2B5EF4-FFF2-40B4-BE49-F238E27FC236}">
                <a16:creationId xmlns:a16="http://schemas.microsoft.com/office/drawing/2014/main" id="{0C5F4653-8F97-489A-B7EA-77CEB2A9D17A}"/>
              </a:ext>
            </a:extLst>
          </p:cNvPr>
          <p:cNvSpPr txBox="1">
            <a:spLocks/>
          </p:cNvSpPr>
          <p:nvPr/>
        </p:nvSpPr>
        <p:spPr>
          <a:xfrm>
            <a:off x="490100" y="203293"/>
            <a:ext cx="11211800" cy="70788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marL="360363" indent="-360363"/>
            <a:r>
              <a:rPr lang="en-US" sz="2300" dirty="0">
                <a:latin typeface="+mn-lt"/>
              </a:rPr>
              <a:t>Partnership for Healthcare Delivery Support &amp; Prevention – Bena Care</a:t>
            </a:r>
          </a:p>
          <a:p>
            <a:r>
              <a:rPr lang="en-BE" sz="2300" dirty="0">
                <a:solidFill>
                  <a:schemeClr val="accent5"/>
                </a:solidFill>
                <a:latin typeface="+mn-lt"/>
              </a:rPr>
              <a:t>Details of the request – focus areas on the Patient Journey</a:t>
            </a:r>
            <a:endParaRPr lang="en-US" sz="2300" dirty="0">
              <a:solidFill>
                <a:schemeClr val="accent5"/>
              </a:solidFill>
              <a:latin typeface="+mn-lt"/>
            </a:endParaRPr>
          </a:p>
        </p:txBody>
      </p:sp>
      <p:sp>
        <p:nvSpPr>
          <p:cNvPr id="67" name="Slide Number Placeholder 3">
            <a:extLst>
              <a:ext uri="{FF2B5EF4-FFF2-40B4-BE49-F238E27FC236}">
                <a16:creationId xmlns:a16="http://schemas.microsoft.com/office/drawing/2014/main" id="{DF2CD25F-DDFF-4543-A9AC-3AEF195F61AF}"/>
              </a:ext>
            </a:extLst>
          </p:cNvPr>
          <p:cNvSpPr>
            <a:spLocks noGrp="1"/>
          </p:cNvSpPr>
          <p:nvPr>
            <p:ph type="sldNum" sz="quarter" idx="12"/>
          </p:nvPr>
        </p:nvSpPr>
        <p:spPr>
          <a:xfrm>
            <a:off x="11636177" y="6597269"/>
            <a:ext cx="65723" cy="153888"/>
          </a:xfrm>
        </p:spPr>
        <p:txBody>
          <a:bodyPr/>
          <a:lstStyle/>
          <a:p>
            <a:fld id="{143B55C4-4F5A-416B-997D-6CE47EB0A945}" type="slidenum">
              <a:rPr lang="en-US" sz="1000" smtClean="0">
                <a:latin typeface="+mj-lt"/>
              </a:rPr>
              <a:pPr/>
              <a:t>4</a:t>
            </a:fld>
            <a:endParaRPr lang="en-US" sz="1000">
              <a:latin typeface="+mj-lt"/>
            </a:endParaRPr>
          </a:p>
        </p:txBody>
      </p:sp>
      <p:sp>
        <p:nvSpPr>
          <p:cNvPr id="3" name="Rectangle: Single Corner Rounded 2">
            <a:extLst>
              <a:ext uri="{FF2B5EF4-FFF2-40B4-BE49-F238E27FC236}">
                <a16:creationId xmlns:a16="http://schemas.microsoft.com/office/drawing/2014/main" id="{FFA6CFBB-F00B-6F2E-F637-E108F9ADE48F}"/>
              </a:ext>
            </a:extLst>
          </p:cNvPr>
          <p:cNvSpPr/>
          <p:nvPr/>
        </p:nvSpPr>
        <p:spPr>
          <a:xfrm rot="16200000">
            <a:off x="6085414" y="-2640639"/>
            <a:ext cx="352261" cy="10754466"/>
          </a:xfrm>
          <a:prstGeom prst="round1Rect">
            <a:avLst>
              <a:gd name="adj" fmla="val 46051"/>
            </a:avLst>
          </a:prstGeom>
          <a:solidFill>
            <a:srgbClr val="004E99"/>
          </a:solidFill>
          <a:ln w="3175" cap="flat" cmpd="sng" algn="ctr">
            <a:noFill/>
            <a:prstDash val="solid"/>
            <a:miter lim="800000"/>
          </a:ln>
          <a:effectLst/>
        </p:spPr>
        <p:txBody>
          <a:bodyPr lIns="36000" tIns="72000" rIns="36000" bIns="891540" rtlCol="0" anchor="t"/>
          <a:lstStyle/>
          <a:p>
            <a:pPr algn="ctr" defTabSz="685800"/>
            <a:endParaRPr lang="en-GB" sz="1400" kern="0">
              <a:solidFill>
                <a:srgbClr val="000000"/>
              </a:solidFill>
            </a:endParaRPr>
          </a:p>
        </p:txBody>
      </p:sp>
      <p:sp>
        <p:nvSpPr>
          <p:cNvPr id="4" name="Rectangle 3">
            <a:extLst>
              <a:ext uri="{FF2B5EF4-FFF2-40B4-BE49-F238E27FC236}">
                <a16:creationId xmlns:a16="http://schemas.microsoft.com/office/drawing/2014/main" id="{E61B3B7E-AC0C-2ABF-E39E-6AC80F34C1B8}"/>
              </a:ext>
            </a:extLst>
          </p:cNvPr>
          <p:cNvSpPr>
            <a:spLocks/>
          </p:cNvSpPr>
          <p:nvPr>
            <p:custDataLst>
              <p:tags r:id="rId2"/>
            </p:custDataLst>
          </p:nvPr>
        </p:nvSpPr>
        <p:spPr>
          <a:xfrm>
            <a:off x="901892" y="2566527"/>
            <a:ext cx="10744233" cy="352261"/>
          </a:xfrm>
          <a:prstGeom prst="rect">
            <a:avLst/>
          </a:prstGeom>
          <a:noFill/>
          <a:ln w="12700">
            <a:noFill/>
          </a:ln>
          <a:effectLst>
            <a:outerShdw blurRad="304800" dist="139700" dir="78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649A9C"/>
              </a:buClr>
            </a:pPr>
            <a:r>
              <a:rPr lang="en-US" sz="1800" dirty="0">
                <a:solidFill>
                  <a:schemeClr val="bg1"/>
                </a:solidFill>
              </a:rPr>
              <a:t>Patients are reached at the appropriate stage on the </a:t>
            </a:r>
            <a:r>
              <a:rPr lang="en-BE" sz="1800" dirty="0">
                <a:solidFill>
                  <a:schemeClr val="bg1"/>
                </a:solidFill>
              </a:rPr>
              <a:t>Patient Journey</a:t>
            </a:r>
            <a:endParaRPr lang="en-US" sz="1800" dirty="0">
              <a:solidFill>
                <a:schemeClr val="bg1"/>
              </a:solidFill>
            </a:endParaRPr>
          </a:p>
        </p:txBody>
      </p:sp>
      <p:sp>
        <p:nvSpPr>
          <p:cNvPr id="5" name="Rectangle: Single Corner Rounded 4">
            <a:extLst>
              <a:ext uri="{FF2B5EF4-FFF2-40B4-BE49-F238E27FC236}">
                <a16:creationId xmlns:a16="http://schemas.microsoft.com/office/drawing/2014/main" id="{879A71C9-FC32-51A2-22BC-8B16ACCEF57C}"/>
              </a:ext>
            </a:extLst>
          </p:cNvPr>
          <p:cNvSpPr/>
          <p:nvPr/>
        </p:nvSpPr>
        <p:spPr>
          <a:xfrm rot="16200000">
            <a:off x="1225973" y="2658635"/>
            <a:ext cx="1018698" cy="1666861"/>
          </a:xfrm>
          <a:prstGeom prst="round1Rect">
            <a:avLst>
              <a:gd name="adj" fmla="val 24095"/>
            </a:avLst>
          </a:prstGeom>
          <a:solidFill>
            <a:schemeClr val="accent2">
              <a:lumMod val="20000"/>
              <a:lumOff val="80000"/>
            </a:schemeClr>
          </a:solidFill>
          <a:ln w="3175" cap="flat" cmpd="sng" algn="ctr">
            <a:noFill/>
            <a:prstDash val="solid"/>
            <a:miter lim="800000"/>
          </a:ln>
          <a:effectLst/>
        </p:spPr>
        <p:txBody>
          <a:bodyPr lIns="36000" tIns="72000" rIns="36000" bIns="891540" rtlCol="0" anchor="t"/>
          <a:lstStyle/>
          <a:p>
            <a:pPr algn="ctr" defTabSz="685800"/>
            <a:endParaRPr lang="en-GB" sz="1400" kern="0">
              <a:solidFill>
                <a:schemeClr val="accent1"/>
              </a:solidFill>
              <a:latin typeface="BISansOptiCond" panose="02000506040000020004" pitchFamily="2" charset="0"/>
            </a:endParaRPr>
          </a:p>
        </p:txBody>
      </p:sp>
      <p:sp>
        <p:nvSpPr>
          <p:cNvPr id="6" name="Rectangle: Single Corner Rounded 5">
            <a:extLst>
              <a:ext uri="{FF2B5EF4-FFF2-40B4-BE49-F238E27FC236}">
                <a16:creationId xmlns:a16="http://schemas.microsoft.com/office/drawing/2014/main" id="{3D078116-BA3B-DBC3-E4A7-7FF5FF17C351}"/>
              </a:ext>
            </a:extLst>
          </p:cNvPr>
          <p:cNvSpPr/>
          <p:nvPr/>
        </p:nvSpPr>
        <p:spPr>
          <a:xfrm rot="16200000">
            <a:off x="3090405" y="2527750"/>
            <a:ext cx="1018698" cy="1928631"/>
          </a:xfrm>
          <a:prstGeom prst="round1Rect">
            <a:avLst>
              <a:gd name="adj" fmla="val 24095"/>
            </a:avLst>
          </a:prstGeom>
          <a:solidFill>
            <a:schemeClr val="accent5">
              <a:lumMod val="40000"/>
              <a:lumOff val="60000"/>
            </a:schemeClr>
          </a:solidFill>
          <a:ln w="3175" cap="flat" cmpd="sng" algn="ctr">
            <a:noFill/>
            <a:prstDash val="solid"/>
            <a:miter lim="800000"/>
          </a:ln>
          <a:effectLst/>
        </p:spPr>
        <p:txBody>
          <a:bodyPr lIns="36000" tIns="72000" rIns="36000" bIns="891540" rtlCol="0" anchor="t"/>
          <a:lstStyle/>
          <a:p>
            <a:pPr algn="ctr" defTabSz="685800"/>
            <a:endParaRPr lang="en-GB" sz="1400" kern="0">
              <a:solidFill>
                <a:schemeClr val="accent1"/>
              </a:solidFill>
              <a:latin typeface="BISansOptiCond" panose="02000506040000020004" pitchFamily="2" charset="0"/>
            </a:endParaRPr>
          </a:p>
        </p:txBody>
      </p:sp>
      <p:sp>
        <p:nvSpPr>
          <p:cNvPr id="9" name="Rectangle: Single Corner Rounded 8">
            <a:extLst>
              <a:ext uri="{FF2B5EF4-FFF2-40B4-BE49-F238E27FC236}">
                <a16:creationId xmlns:a16="http://schemas.microsoft.com/office/drawing/2014/main" id="{87AA0FEC-A7FD-6387-BF37-A70E92ED79A5}"/>
              </a:ext>
            </a:extLst>
          </p:cNvPr>
          <p:cNvSpPr/>
          <p:nvPr/>
        </p:nvSpPr>
        <p:spPr>
          <a:xfrm rot="16200000">
            <a:off x="4725068" y="2888405"/>
            <a:ext cx="1018698" cy="1207320"/>
          </a:xfrm>
          <a:prstGeom prst="round1Rect">
            <a:avLst>
              <a:gd name="adj" fmla="val 24095"/>
            </a:avLst>
          </a:prstGeom>
          <a:solidFill>
            <a:schemeClr val="accent3">
              <a:lumMod val="20000"/>
              <a:lumOff val="80000"/>
            </a:schemeClr>
          </a:solidFill>
          <a:ln w="3175" cap="flat" cmpd="sng" algn="ctr">
            <a:noFill/>
            <a:prstDash val="solid"/>
            <a:miter lim="800000"/>
          </a:ln>
          <a:effectLst/>
        </p:spPr>
        <p:txBody>
          <a:bodyPr lIns="36000" tIns="72000" rIns="36000" bIns="891540" rtlCol="0" anchor="t"/>
          <a:lstStyle/>
          <a:p>
            <a:pPr algn="ctr" defTabSz="685800"/>
            <a:endParaRPr lang="en-GB" sz="1400" kern="0">
              <a:solidFill>
                <a:schemeClr val="accent1"/>
              </a:solidFill>
              <a:latin typeface="BISansOptiCond" panose="02000506040000020004" pitchFamily="2" charset="0"/>
            </a:endParaRPr>
          </a:p>
        </p:txBody>
      </p:sp>
      <p:sp>
        <p:nvSpPr>
          <p:cNvPr id="14" name="Rectangle: Single Corner Rounded 13">
            <a:extLst>
              <a:ext uri="{FF2B5EF4-FFF2-40B4-BE49-F238E27FC236}">
                <a16:creationId xmlns:a16="http://schemas.microsoft.com/office/drawing/2014/main" id="{FF1D3080-E8D9-75C3-EBF7-123A6ACE6D0A}"/>
              </a:ext>
            </a:extLst>
          </p:cNvPr>
          <p:cNvSpPr/>
          <p:nvPr/>
        </p:nvSpPr>
        <p:spPr>
          <a:xfrm rot="16200000">
            <a:off x="5996659" y="2890821"/>
            <a:ext cx="1018698" cy="1202489"/>
          </a:xfrm>
          <a:prstGeom prst="round1Rect">
            <a:avLst>
              <a:gd name="adj" fmla="val 24095"/>
            </a:avLst>
          </a:prstGeom>
          <a:solidFill>
            <a:schemeClr val="bg1">
              <a:lumMod val="65000"/>
              <a:alpha val="25000"/>
            </a:schemeClr>
          </a:solidFill>
          <a:ln w="3175" cap="flat" cmpd="sng" algn="ctr">
            <a:solidFill>
              <a:srgbClr val="4472C4">
                <a:lumMod val="20000"/>
                <a:lumOff val="80000"/>
                <a:alpha val="10000"/>
              </a:srgbClr>
            </a:solidFill>
            <a:prstDash val="solid"/>
            <a:miter lim="800000"/>
          </a:ln>
          <a:effectLst/>
        </p:spPr>
        <p:txBody>
          <a:bodyPr lIns="36000" tIns="72000" rIns="36000" bIns="891540" rtlCol="0" anchor="t"/>
          <a:lstStyle/>
          <a:p>
            <a:pPr algn="ctr" defTabSz="685800"/>
            <a:endParaRPr lang="en-GB" sz="1400" kern="0">
              <a:solidFill>
                <a:schemeClr val="accent1"/>
              </a:solidFill>
              <a:latin typeface="BISansOptiCond" panose="02000506040000020004" pitchFamily="2" charset="0"/>
            </a:endParaRPr>
          </a:p>
        </p:txBody>
      </p:sp>
      <p:sp>
        <p:nvSpPr>
          <p:cNvPr id="15" name="Rectangle: Single Corner Rounded 14">
            <a:extLst>
              <a:ext uri="{FF2B5EF4-FFF2-40B4-BE49-F238E27FC236}">
                <a16:creationId xmlns:a16="http://schemas.microsoft.com/office/drawing/2014/main" id="{72B1CEC6-0096-7125-9401-DFB32A936FF7}"/>
              </a:ext>
            </a:extLst>
          </p:cNvPr>
          <p:cNvSpPr/>
          <p:nvPr/>
        </p:nvSpPr>
        <p:spPr>
          <a:xfrm rot="16200000">
            <a:off x="7265835" y="2890821"/>
            <a:ext cx="1018698" cy="1202489"/>
          </a:xfrm>
          <a:prstGeom prst="round1Rect">
            <a:avLst>
              <a:gd name="adj" fmla="val 24095"/>
            </a:avLst>
          </a:prstGeom>
          <a:solidFill>
            <a:schemeClr val="bg1">
              <a:lumMod val="65000"/>
              <a:alpha val="25000"/>
            </a:schemeClr>
          </a:solidFill>
          <a:ln w="3175" cap="flat" cmpd="sng" algn="ctr">
            <a:solidFill>
              <a:srgbClr val="4472C4">
                <a:lumMod val="20000"/>
                <a:lumOff val="80000"/>
                <a:alpha val="10000"/>
              </a:srgbClr>
            </a:solidFill>
            <a:prstDash val="solid"/>
            <a:miter lim="800000"/>
          </a:ln>
          <a:effectLst/>
        </p:spPr>
        <p:txBody>
          <a:bodyPr lIns="36000" tIns="72000" rIns="36000" bIns="891540" rtlCol="0" anchor="t"/>
          <a:lstStyle/>
          <a:p>
            <a:pPr algn="ctr" defTabSz="685800"/>
            <a:endParaRPr lang="en-GB" sz="1400" kern="0">
              <a:solidFill>
                <a:schemeClr val="accent1"/>
              </a:solidFill>
              <a:latin typeface="BISansOptiCond" panose="02000506040000020004" pitchFamily="2" charset="0"/>
            </a:endParaRPr>
          </a:p>
        </p:txBody>
      </p:sp>
      <p:sp>
        <p:nvSpPr>
          <p:cNvPr id="16" name="Rectangle: Single Corner Rounded 15">
            <a:extLst>
              <a:ext uri="{FF2B5EF4-FFF2-40B4-BE49-F238E27FC236}">
                <a16:creationId xmlns:a16="http://schemas.microsoft.com/office/drawing/2014/main" id="{0755D3EB-2B6B-19E1-B373-175B19F9956B}"/>
              </a:ext>
            </a:extLst>
          </p:cNvPr>
          <p:cNvSpPr/>
          <p:nvPr/>
        </p:nvSpPr>
        <p:spPr>
          <a:xfrm rot="16200000">
            <a:off x="8897912" y="2527919"/>
            <a:ext cx="1018698" cy="1928292"/>
          </a:xfrm>
          <a:prstGeom prst="round1Rect">
            <a:avLst>
              <a:gd name="adj" fmla="val 24095"/>
            </a:avLst>
          </a:prstGeom>
          <a:noFill/>
          <a:ln w="15875" cap="flat" cmpd="sng" algn="ctr">
            <a:solidFill>
              <a:srgbClr val="003366"/>
            </a:solidFill>
            <a:prstDash val="solid"/>
            <a:miter lim="800000"/>
          </a:ln>
          <a:effectLst/>
        </p:spPr>
        <p:txBody>
          <a:bodyPr lIns="36000" tIns="72000" rIns="36000" bIns="891540" rtlCol="0" anchor="t"/>
          <a:lstStyle/>
          <a:p>
            <a:pPr algn="ctr" defTabSz="685800"/>
            <a:endParaRPr lang="en-GB" sz="1400" kern="0">
              <a:solidFill>
                <a:schemeClr val="accent1"/>
              </a:solidFill>
              <a:latin typeface="BISansOptiCond" panose="02000506040000020004" pitchFamily="2" charset="0"/>
            </a:endParaRPr>
          </a:p>
        </p:txBody>
      </p:sp>
      <p:sp>
        <p:nvSpPr>
          <p:cNvPr id="17" name="Rectangle: Single Corner Rounded 16">
            <a:extLst>
              <a:ext uri="{FF2B5EF4-FFF2-40B4-BE49-F238E27FC236}">
                <a16:creationId xmlns:a16="http://schemas.microsoft.com/office/drawing/2014/main" id="{B8F63DD3-716D-04AC-4FE6-74B46ECB3381}"/>
              </a:ext>
            </a:extLst>
          </p:cNvPr>
          <p:cNvSpPr/>
          <p:nvPr/>
        </p:nvSpPr>
        <p:spPr>
          <a:xfrm rot="16200000">
            <a:off x="10529990" y="2890820"/>
            <a:ext cx="1018698" cy="1202489"/>
          </a:xfrm>
          <a:prstGeom prst="round1Rect">
            <a:avLst>
              <a:gd name="adj" fmla="val 24095"/>
            </a:avLst>
          </a:prstGeom>
          <a:noFill/>
          <a:ln w="15875" cap="flat" cmpd="sng" algn="ctr">
            <a:solidFill>
              <a:srgbClr val="003366"/>
            </a:solidFill>
            <a:prstDash val="dash"/>
            <a:bevel/>
          </a:ln>
          <a:effectLst/>
        </p:spPr>
        <p:txBody>
          <a:bodyPr lIns="36000" tIns="72000" rIns="36000" bIns="891540" rtlCol="0" anchor="t"/>
          <a:lstStyle/>
          <a:p>
            <a:pPr algn="ctr" defTabSz="685800"/>
            <a:endParaRPr lang="en-GB" sz="1400" kern="0">
              <a:solidFill>
                <a:schemeClr val="accent1"/>
              </a:solidFill>
              <a:latin typeface="BISansOptiCond" panose="02000506040000020004" pitchFamily="2" charset="0"/>
            </a:endParaRPr>
          </a:p>
        </p:txBody>
      </p:sp>
      <p:grpSp>
        <p:nvGrpSpPr>
          <p:cNvPr id="18" name="Group 17">
            <a:extLst>
              <a:ext uri="{FF2B5EF4-FFF2-40B4-BE49-F238E27FC236}">
                <a16:creationId xmlns:a16="http://schemas.microsoft.com/office/drawing/2014/main" id="{34E6127D-C170-841F-AC3E-6B01E2BE26FF}"/>
              </a:ext>
            </a:extLst>
          </p:cNvPr>
          <p:cNvGrpSpPr/>
          <p:nvPr/>
        </p:nvGrpSpPr>
        <p:grpSpPr>
          <a:xfrm>
            <a:off x="891678" y="4070912"/>
            <a:ext cx="10747099" cy="1014880"/>
            <a:chOff x="414765" y="3427026"/>
            <a:chExt cx="11334257" cy="2948373"/>
          </a:xfrm>
        </p:grpSpPr>
        <p:sp>
          <p:nvSpPr>
            <p:cNvPr id="19" name="Rectangle 18">
              <a:extLst>
                <a:ext uri="{FF2B5EF4-FFF2-40B4-BE49-F238E27FC236}">
                  <a16:creationId xmlns:a16="http://schemas.microsoft.com/office/drawing/2014/main" id="{CB3DDAD4-BEFB-8417-A849-B58B33CD6EBC}"/>
                </a:ext>
              </a:extLst>
            </p:cNvPr>
            <p:cNvSpPr/>
            <p:nvPr/>
          </p:nvSpPr>
          <p:spPr>
            <a:xfrm>
              <a:off x="5734557" y="3427026"/>
              <a:ext cx="6014465" cy="294837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err="1">
                <a:solidFill>
                  <a:schemeClr val="tx1"/>
                </a:solidFill>
              </a:endParaRPr>
            </a:p>
          </p:txBody>
        </p:sp>
        <p:sp>
          <p:nvSpPr>
            <p:cNvPr id="20" name="Rectangle 19">
              <a:extLst>
                <a:ext uri="{FF2B5EF4-FFF2-40B4-BE49-F238E27FC236}">
                  <a16:creationId xmlns:a16="http://schemas.microsoft.com/office/drawing/2014/main" id="{D34957CD-5A7F-5843-6B96-4FAF8A6A2C43}"/>
                </a:ext>
              </a:extLst>
            </p:cNvPr>
            <p:cNvSpPr/>
            <p:nvPr/>
          </p:nvSpPr>
          <p:spPr>
            <a:xfrm>
              <a:off x="2275317" y="3427026"/>
              <a:ext cx="3364844" cy="294837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err="1">
                <a:solidFill>
                  <a:schemeClr val="tx1"/>
                </a:solidFill>
              </a:endParaRPr>
            </a:p>
          </p:txBody>
        </p:sp>
        <p:sp>
          <p:nvSpPr>
            <p:cNvPr id="21" name="Rectangle 20">
              <a:extLst>
                <a:ext uri="{FF2B5EF4-FFF2-40B4-BE49-F238E27FC236}">
                  <a16:creationId xmlns:a16="http://schemas.microsoft.com/office/drawing/2014/main" id="{C410AB6B-C45F-7E37-49A5-43A62A56F2FC}"/>
                </a:ext>
              </a:extLst>
            </p:cNvPr>
            <p:cNvSpPr/>
            <p:nvPr/>
          </p:nvSpPr>
          <p:spPr>
            <a:xfrm>
              <a:off x="414765" y="3427026"/>
              <a:ext cx="1772220" cy="294837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err="1">
                <a:solidFill>
                  <a:schemeClr val="tx1"/>
                </a:solidFill>
              </a:endParaRPr>
            </a:p>
          </p:txBody>
        </p:sp>
      </p:grpSp>
      <p:sp>
        <p:nvSpPr>
          <p:cNvPr id="27" name="Rectangle: Rounded Corners 26">
            <a:extLst>
              <a:ext uri="{FF2B5EF4-FFF2-40B4-BE49-F238E27FC236}">
                <a16:creationId xmlns:a16="http://schemas.microsoft.com/office/drawing/2014/main" id="{D9231B4A-B736-5A8C-86FD-D6421403AB03}"/>
              </a:ext>
            </a:extLst>
          </p:cNvPr>
          <p:cNvSpPr/>
          <p:nvPr/>
        </p:nvSpPr>
        <p:spPr>
          <a:xfrm>
            <a:off x="4640476" y="2989826"/>
            <a:ext cx="1194727" cy="341351"/>
          </a:xfrm>
          <a:prstGeom prst="roundRect">
            <a:avLst>
              <a:gd name="adj" fmla="val 0"/>
            </a:avLst>
          </a:prstGeom>
          <a:noFill/>
          <a:ln w="3175" cap="flat" cmpd="sng" algn="ctr">
            <a:noFill/>
            <a:prstDash val="solid"/>
            <a:miter lim="800000"/>
          </a:ln>
          <a:effectLst/>
        </p:spPr>
        <p:txBody>
          <a:bodyPr lIns="36000" tIns="0" rIns="3600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chemeClr val="accent1"/>
                </a:solidFill>
                <a:effectLst/>
                <a:uLnTx/>
                <a:uFillTx/>
                <a:latin typeface="BISansOptiCond" panose="02000506040000020004" pitchFamily="2" charset="0"/>
                <a:ea typeface="+mn-ea"/>
                <a:cs typeface="+mn-cs"/>
              </a:rPr>
              <a:t>Preventive care</a:t>
            </a:r>
          </a:p>
        </p:txBody>
      </p:sp>
      <p:sp>
        <p:nvSpPr>
          <p:cNvPr id="28" name="Rectangle: Rounded Corners 27">
            <a:extLst>
              <a:ext uri="{FF2B5EF4-FFF2-40B4-BE49-F238E27FC236}">
                <a16:creationId xmlns:a16="http://schemas.microsoft.com/office/drawing/2014/main" id="{1E247149-BC69-F98B-611C-5EC66CC80B2B}"/>
              </a:ext>
            </a:extLst>
          </p:cNvPr>
          <p:cNvSpPr/>
          <p:nvPr/>
        </p:nvSpPr>
        <p:spPr>
          <a:xfrm>
            <a:off x="890207" y="2989826"/>
            <a:ext cx="1670809" cy="341351"/>
          </a:xfrm>
          <a:prstGeom prst="roundRect">
            <a:avLst>
              <a:gd name="adj" fmla="val 0"/>
            </a:avLst>
          </a:prstGeom>
          <a:noFill/>
          <a:ln w="3175" cap="flat" cmpd="sng" algn="ctr">
            <a:noFill/>
            <a:prstDash val="solid"/>
            <a:miter lim="800000"/>
          </a:ln>
          <a:effectLst/>
        </p:spPr>
        <p:txBody>
          <a:bodyPr lIns="36000" tIns="0" rIns="3600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chemeClr val="accent1"/>
                </a:solidFill>
                <a:effectLst/>
                <a:uLnTx/>
                <a:uFillTx/>
                <a:latin typeface="BISansOptiCond" panose="02000506040000020004" pitchFamily="2" charset="0"/>
                <a:ea typeface="+mn-ea"/>
                <a:cs typeface="+mn-cs"/>
              </a:rPr>
              <a:t>Innovation</a:t>
            </a:r>
          </a:p>
        </p:txBody>
      </p:sp>
      <p:sp>
        <p:nvSpPr>
          <p:cNvPr id="29" name="Rectangle: Rounded Corners 28">
            <a:extLst>
              <a:ext uri="{FF2B5EF4-FFF2-40B4-BE49-F238E27FC236}">
                <a16:creationId xmlns:a16="http://schemas.microsoft.com/office/drawing/2014/main" id="{A677C2A4-98BD-4DFD-949B-CBCA87000CF1}"/>
              </a:ext>
            </a:extLst>
          </p:cNvPr>
          <p:cNvSpPr/>
          <p:nvPr/>
        </p:nvSpPr>
        <p:spPr>
          <a:xfrm>
            <a:off x="5900659" y="2989826"/>
            <a:ext cx="1194727" cy="341351"/>
          </a:xfrm>
          <a:prstGeom prst="roundRect">
            <a:avLst>
              <a:gd name="adj" fmla="val 0"/>
            </a:avLst>
          </a:prstGeom>
          <a:noFill/>
          <a:ln w="3175" cap="flat" cmpd="sng" algn="ctr">
            <a:solidFill>
              <a:srgbClr val="4472C4">
                <a:lumMod val="20000"/>
                <a:lumOff val="80000"/>
                <a:alpha val="10000"/>
              </a:srgbClr>
            </a:solidFill>
            <a:prstDash val="solid"/>
            <a:miter lim="800000"/>
          </a:ln>
          <a:effectLst/>
        </p:spPr>
        <p:txBody>
          <a:bodyPr lIns="36000" tIns="0" rIns="3600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chemeClr val="accent1"/>
                </a:solidFill>
                <a:effectLst/>
                <a:uLnTx/>
                <a:uFillTx/>
                <a:latin typeface="BISansOptiCond" panose="02000506040000020004" pitchFamily="2" charset="0"/>
                <a:ea typeface="+mn-ea"/>
                <a:cs typeface="+mn-cs"/>
              </a:rPr>
              <a:t>Detection</a:t>
            </a:r>
          </a:p>
        </p:txBody>
      </p:sp>
      <p:sp>
        <p:nvSpPr>
          <p:cNvPr id="30" name="Rectangle: Rounded Corners 29">
            <a:extLst>
              <a:ext uri="{FF2B5EF4-FFF2-40B4-BE49-F238E27FC236}">
                <a16:creationId xmlns:a16="http://schemas.microsoft.com/office/drawing/2014/main" id="{3B7AF362-31CB-A730-568E-7DD476E69F52}"/>
              </a:ext>
            </a:extLst>
          </p:cNvPr>
          <p:cNvSpPr/>
          <p:nvPr/>
        </p:nvSpPr>
        <p:spPr>
          <a:xfrm>
            <a:off x="7182635" y="2989826"/>
            <a:ext cx="1194727" cy="341351"/>
          </a:xfrm>
          <a:prstGeom prst="roundRect">
            <a:avLst>
              <a:gd name="adj" fmla="val 0"/>
            </a:avLst>
          </a:prstGeom>
          <a:noFill/>
          <a:ln w="3175" cap="flat" cmpd="sng" algn="ctr">
            <a:solidFill>
              <a:srgbClr val="4472C4">
                <a:lumMod val="20000"/>
                <a:lumOff val="80000"/>
                <a:alpha val="10000"/>
              </a:srgbClr>
            </a:solidFill>
            <a:prstDash val="solid"/>
            <a:miter lim="800000"/>
          </a:ln>
          <a:effectLst/>
        </p:spPr>
        <p:txBody>
          <a:bodyPr lIns="36000" tIns="0" rIns="36000" bIns="0" rtlCol="0" anchor="ctr"/>
          <a:lstStyle/>
          <a:p>
            <a:pPr algn="ctr" defTabSz="685800"/>
            <a:r>
              <a:rPr lang="en-US" sz="1400" kern="0">
                <a:solidFill>
                  <a:schemeClr val="accent1"/>
                </a:solidFill>
                <a:latin typeface="BISansOptiCond" panose="02000506040000020004" pitchFamily="2" charset="0"/>
              </a:rPr>
              <a:t>Diagnosis</a:t>
            </a:r>
          </a:p>
        </p:txBody>
      </p:sp>
      <p:sp>
        <p:nvSpPr>
          <p:cNvPr id="31" name="Rectangle: Rounded Corners 30">
            <a:extLst>
              <a:ext uri="{FF2B5EF4-FFF2-40B4-BE49-F238E27FC236}">
                <a16:creationId xmlns:a16="http://schemas.microsoft.com/office/drawing/2014/main" id="{6EB93209-C05F-F2FD-4774-184A91A4DA19}"/>
              </a:ext>
            </a:extLst>
          </p:cNvPr>
          <p:cNvSpPr/>
          <p:nvPr/>
        </p:nvSpPr>
        <p:spPr>
          <a:xfrm>
            <a:off x="8447499" y="2989826"/>
            <a:ext cx="1928631" cy="341351"/>
          </a:xfrm>
          <a:prstGeom prst="roundRect">
            <a:avLst>
              <a:gd name="adj" fmla="val 0"/>
            </a:avLst>
          </a:prstGeom>
          <a:noFill/>
          <a:ln w="15875" cap="flat" cmpd="sng" algn="ctr">
            <a:noFill/>
            <a:prstDash val="solid"/>
            <a:miter lim="800000"/>
          </a:ln>
          <a:effectLst/>
        </p:spPr>
        <p:txBody>
          <a:bodyPr lIns="36000" tIns="0" rIns="3600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chemeClr val="accent1"/>
                </a:solidFill>
                <a:effectLst/>
                <a:uLnTx/>
                <a:uFillTx/>
                <a:latin typeface="BISansOptiCond" panose="02000506040000020004" pitchFamily="2" charset="0"/>
                <a:ea typeface="+mn-ea"/>
                <a:cs typeface="+mn-cs"/>
              </a:rPr>
              <a:t>Treatment</a:t>
            </a:r>
          </a:p>
        </p:txBody>
      </p:sp>
      <p:sp>
        <p:nvSpPr>
          <p:cNvPr id="64" name="Rectangle: Rounded Corners 63">
            <a:extLst>
              <a:ext uri="{FF2B5EF4-FFF2-40B4-BE49-F238E27FC236}">
                <a16:creationId xmlns:a16="http://schemas.microsoft.com/office/drawing/2014/main" id="{9E9626FE-2F8F-CF3D-9DEB-D73B2F9931AC}"/>
              </a:ext>
            </a:extLst>
          </p:cNvPr>
          <p:cNvSpPr/>
          <p:nvPr/>
        </p:nvSpPr>
        <p:spPr>
          <a:xfrm>
            <a:off x="2628989" y="2989826"/>
            <a:ext cx="1929702" cy="341351"/>
          </a:xfrm>
          <a:prstGeom prst="roundRect">
            <a:avLst>
              <a:gd name="adj" fmla="val 0"/>
            </a:avLst>
          </a:prstGeom>
          <a:noFill/>
          <a:ln w="3175" cap="flat" cmpd="sng" algn="ctr">
            <a:noFill/>
            <a:prstDash val="solid"/>
            <a:miter lim="800000"/>
          </a:ln>
          <a:effectLst/>
        </p:spPr>
        <p:txBody>
          <a:bodyPr lIns="36000" tIns="0" rIns="3600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chemeClr val="accent1"/>
                </a:solidFill>
                <a:effectLst/>
                <a:uLnTx/>
                <a:uFillTx/>
                <a:latin typeface="BISansOptiCond" panose="02000506040000020004" pitchFamily="2" charset="0"/>
                <a:ea typeface="+mn-ea"/>
                <a:cs typeface="+mn-cs"/>
              </a:rPr>
              <a:t>Education</a:t>
            </a:r>
          </a:p>
        </p:txBody>
      </p:sp>
      <p:sp>
        <p:nvSpPr>
          <p:cNvPr id="65" name="Rectangle: Rounded Corners 64">
            <a:extLst>
              <a:ext uri="{FF2B5EF4-FFF2-40B4-BE49-F238E27FC236}">
                <a16:creationId xmlns:a16="http://schemas.microsoft.com/office/drawing/2014/main" id="{648B948D-841E-955D-04FC-450551BC8F66}"/>
              </a:ext>
            </a:extLst>
          </p:cNvPr>
          <p:cNvSpPr/>
          <p:nvPr/>
        </p:nvSpPr>
        <p:spPr>
          <a:xfrm>
            <a:off x="10443689" y="2989826"/>
            <a:ext cx="1194727" cy="341351"/>
          </a:xfrm>
          <a:prstGeom prst="roundRect">
            <a:avLst>
              <a:gd name="adj" fmla="val 0"/>
            </a:avLst>
          </a:prstGeom>
          <a:noFill/>
          <a:ln w="25400" cap="flat" cmpd="sng" algn="ctr">
            <a:noFill/>
            <a:prstDash val="sysDash"/>
            <a:bevel/>
          </a:ln>
          <a:effectLst/>
        </p:spPr>
        <p:txBody>
          <a:bodyPr lIns="36000" tIns="0" rIns="3600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chemeClr val="accent1"/>
                </a:solidFill>
                <a:effectLst/>
                <a:uLnTx/>
                <a:uFillTx/>
                <a:latin typeface="BISansOptiCond" panose="02000506040000020004" pitchFamily="2" charset="0"/>
                <a:ea typeface="+mn-ea"/>
                <a:cs typeface="+mn-cs"/>
              </a:rPr>
              <a:t>Follow-up</a:t>
            </a:r>
          </a:p>
        </p:txBody>
      </p:sp>
      <p:sp>
        <p:nvSpPr>
          <p:cNvPr id="66" name="TextBox 65">
            <a:extLst>
              <a:ext uri="{FF2B5EF4-FFF2-40B4-BE49-F238E27FC236}">
                <a16:creationId xmlns:a16="http://schemas.microsoft.com/office/drawing/2014/main" id="{8E96F060-498B-44FA-D74D-74CA8F6E1996}"/>
              </a:ext>
            </a:extLst>
          </p:cNvPr>
          <p:cNvSpPr txBox="1"/>
          <p:nvPr/>
        </p:nvSpPr>
        <p:spPr>
          <a:xfrm>
            <a:off x="5934894" y="3646521"/>
            <a:ext cx="1184044" cy="291833"/>
          </a:xfrm>
          <a:prstGeom prst="rect">
            <a:avLst/>
          </a:prstGeom>
          <a:noFill/>
        </p:spPr>
        <p:txBody>
          <a:bodyPr wrap="square" lIns="0" tIns="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t>Screenings &amp; </a:t>
            </a:r>
            <a:b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br>
            <a: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t>health check-ups</a:t>
            </a:r>
          </a:p>
        </p:txBody>
      </p:sp>
      <p:sp>
        <p:nvSpPr>
          <p:cNvPr id="68" name="TextBox 67">
            <a:extLst>
              <a:ext uri="{FF2B5EF4-FFF2-40B4-BE49-F238E27FC236}">
                <a16:creationId xmlns:a16="http://schemas.microsoft.com/office/drawing/2014/main" id="{86D57201-434D-F0F1-1D43-B82DAD09AFC8}"/>
              </a:ext>
            </a:extLst>
          </p:cNvPr>
          <p:cNvSpPr txBox="1"/>
          <p:nvPr/>
        </p:nvSpPr>
        <p:spPr>
          <a:xfrm>
            <a:off x="7266373" y="3646521"/>
            <a:ext cx="1046112" cy="291833"/>
          </a:xfrm>
          <a:prstGeom prst="rect">
            <a:avLst/>
          </a:prstGeom>
          <a:noFill/>
        </p:spPr>
        <p:txBody>
          <a:bodyPr wrap="square" lIns="0" tIns="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t>Diagnostic </a:t>
            </a:r>
            <a:b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br>
            <a: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t>solutions</a:t>
            </a:r>
          </a:p>
        </p:txBody>
      </p:sp>
      <p:sp>
        <p:nvSpPr>
          <p:cNvPr id="69" name="TextBox 68">
            <a:extLst>
              <a:ext uri="{FF2B5EF4-FFF2-40B4-BE49-F238E27FC236}">
                <a16:creationId xmlns:a16="http://schemas.microsoft.com/office/drawing/2014/main" id="{E87F1BD7-AA65-4FF8-5BA3-4481C60F4B05}"/>
              </a:ext>
            </a:extLst>
          </p:cNvPr>
          <p:cNvSpPr txBox="1"/>
          <p:nvPr/>
        </p:nvSpPr>
        <p:spPr>
          <a:xfrm>
            <a:off x="9556658" y="3646521"/>
            <a:ext cx="875348" cy="291833"/>
          </a:xfrm>
          <a:prstGeom prst="rect">
            <a:avLst/>
          </a:prstGeom>
          <a:noFill/>
        </p:spPr>
        <p:txBody>
          <a:bodyPr wrap="square" lIns="0" tIns="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t>Access to </a:t>
            </a:r>
          </a:p>
          <a:p>
            <a:pPr marL="0" marR="0" lvl="0" indent="0" algn="ctr" defTabSz="914400" rtl="0" eaLnBrk="1" fontAlgn="auto" latinLnBrk="0" hangingPunct="1">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t>medicines</a:t>
            </a:r>
          </a:p>
        </p:txBody>
      </p:sp>
      <p:sp>
        <p:nvSpPr>
          <p:cNvPr id="70" name="TextBox 69">
            <a:extLst>
              <a:ext uri="{FF2B5EF4-FFF2-40B4-BE49-F238E27FC236}">
                <a16:creationId xmlns:a16="http://schemas.microsoft.com/office/drawing/2014/main" id="{AFBBE234-EB14-909C-4486-B739C90C71C8}"/>
              </a:ext>
            </a:extLst>
          </p:cNvPr>
          <p:cNvSpPr txBox="1"/>
          <p:nvPr/>
        </p:nvSpPr>
        <p:spPr>
          <a:xfrm>
            <a:off x="8438848" y="3646521"/>
            <a:ext cx="799010" cy="291833"/>
          </a:xfrm>
          <a:prstGeom prst="rect">
            <a:avLst/>
          </a:prstGeom>
          <a:noFill/>
        </p:spPr>
        <p:txBody>
          <a:bodyPr wrap="square" lIns="0" tIns="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t>Access to </a:t>
            </a:r>
          </a:p>
          <a:p>
            <a:pPr marL="0" marR="0" lvl="0" indent="0" algn="ctr" defTabSz="914400" rtl="0" eaLnBrk="1" fontAlgn="auto" latinLnBrk="0" hangingPunct="1">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t>care</a:t>
            </a:r>
          </a:p>
        </p:txBody>
      </p:sp>
      <p:cxnSp>
        <p:nvCxnSpPr>
          <p:cNvPr id="71" name="Straight Arrow Connector 70">
            <a:extLst>
              <a:ext uri="{FF2B5EF4-FFF2-40B4-BE49-F238E27FC236}">
                <a16:creationId xmlns:a16="http://schemas.microsoft.com/office/drawing/2014/main" id="{CDAE2883-6368-CC14-C9A9-0652A0ADC6DF}"/>
              </a:ext>
            </a:extLst>
          </p:cNvPr>
          <p:cNvCxnSpPr>
            <a:cxnSpLocks/>
          </p:cNvCxnSpPr>
          <p:nvPr/>
        </p:nvCxnSpPr>
        <p:spPr>
          <a:xfrm>
            <a:off x="524231" y="3468498"/>
            <a:ext cx="11211800" cy="0"/>
          </a:xfrm>
          <a:prstGeom prst="straightConnector1">
            <a:avLst/>
          </a:prstGeom>
          <a:noFill/>
          <a:ln w="22225" cap="rnd" cmpd="sng" algn="ctr">
            <a:solidFill>
              <a:srgbClr val="6699CC"/>
            </a:solidFill>
            <a:prstDash val="solid"/>
            <a:miter lim="800000"/>
            <a:tailEnd type="none" w="lg" len="med"/>
          </a:ln>
          <a:effectLst/>
        </p:spPr>
      </p:cxnSp>
      <p:sp>
        <p:nvSpPr>
          <p:cNvPr id="72" name="TextBox 65">
            <a:extLst>
              <a:ext uri="{FF2B5EF4-FFF2-40B4-BE49-F238E27FC236}">
                <a16:creationId xmlns:a16="http://schemas.microsoft.com/office/drawing/2014/main" id="{E7DC3090-B6A4-1107-F08F-CB8DB73DE9EE}"/>
              </a:ext>
            </a:extLst>
          </p:cNvPr>
          <p:cNvSpPr txBox="1"/>
          <p:nvPr/>
        </p:nvSpPr>
        <p:spPr>
          <a:xfrm>
            <a:off x="2712883" y="3646521"/>
            <a:ext cx="648566" cy="145916"/>
          </a:xfrm>
          <a:prstGeom prst="rect">
            <a:avLst/>
          </a:prstGeom>
          <a:noFill/>
        </p:spPr>
        <p:txBody>
          <a:bodyPr wrap="square" lIns="0" tIns="0" rIns="0" bIns="0" rtlCol="0">
            <a:spAutoFit/>
          </a:bodyPr>
          <a:lstStyle>
            <a:defPPr>
              <a:defRPr lang="en-US"/>
            </a:defPPr>
            <a:lvl1pPr algn="ctr">
              <a:defRPr sz="1051" i="1">
                <a:latin typeface="BISans" panose="02000503040000020004" pitchFamily="2" charset="0"/>
              </a:defRPr>
            </a:lvl1pPr>
          </a:lstStyle>
          <a:p>
            <a:pPr marL="0" marR="0" lvl="0" indent="0" algn="ctr" defTabSz="685800" rtl="0" eaLnBrk="1" fontAlgn="auto" latinLnBrk="0" hangingPunct="1">
              <a:spcBef>
                <a:spcPts val="0"/>
              </a:spcBef>
              <a:spcAft>
                <a:spcPts val="0"/>
              </a:spcAft>
              <a:buClrTx/>
              <a:buSzTx/>
              <a:buFontTx/>
              <a:buNone/>
              <a:tabLst/>
              <a:defRPr/>
            </a:pPr>
            <a:r>
              <a:rPr kumimoji="0" lang="en-US" sz="1000" b="0" i="0" u="none" strike="noStrike" kern="0" cap="none" spc="0" normalizeH="0" baseline="0" noProof="0">
                <a:ln>
                  <a:noFill/>
                </a:ln>
                <a:solidFill>
                  <a:schemeClr val="accent1"/>
                </a:solidFill>
                <a:effectLst/>
                <a:uLnTx/>
                <a:uFillTx/>
                <a:latin typeface="BISans" panose="02000503040000020004" pitchFamily="2" charset="0"/>
                <a:ea typeface="+mn-ea"/>
                <a:cs typeface="+mn-cs"/>
              </a:rPr>
              <a:t>Awareness</a:t>
            </a:r>
          </a:p>
        </p:txBody>
      </p:sp>
      <p:sp>
        <p:nvSpPr>
          <p:cNvPr id="73" name="TextBox 316">
            <a:extLst>
              <a:ext uri="{FF2B5EF4-FFF2-40B4-BE49-F238E27FC236}">
                <a16:creationId xmlns:a16="http://schemas.microsoft.com/office/drawing/2014/main" id="{E67D6F1C-1DA9-737E-6458-D43859896C9D}"/>
              </a:ext>
            </a:extLst>
          </p:cNvPr>
          <p:cNvSpPr txBox="1"/>
          <p:nvPr/>
        </p:nvSpPr>
        <p:spPr>
          <a:xfrm>
            <a:off x="3856303" y="3646521"/>
            <a:ext cx="648566" cy="145916"/>
          </a:xfrm>
          <a:prstGeom prst="rect">
            <a:avLst/>
          </a:prstGeom>
          <a:noFill/>
        </p:spPr>
        <p:txBody>
          <a:bodyPr wrap="square" lIns="0" tIns="0" rIns="0" bIns="0" rtlCol="0">
            <a:spAutoFit/>
          </a:bodyPr>
          <a:lstStyle>
            <a:defPPr>
              <a:defRPr lang="en-US"/>
            </a:defPPr>
            <a:lvl1pPr algn="ctr">
              <a:defRPr sz="1051" i="1">
                <a:latin typeface="BISans" panose="02000503040000020004" pitchFamily="2" charset="0"/>
              </a:defRPr>
            </a:lvl1pPr>
          </a:lstStyle>
          <a:p>
            <a:pPr marL="0" marR="0" lvl="0" indent="0" algn="ctr" defTabSz="685800" rtl="0" eaLnBrk="1" fontAlgn="auto" latinLnBrk="0" hangingPunct="1">
              <a:spcBef>
                <a:spcPts val="0"/>
              </a:spcBef>
              <a:spcAft>
                <a:spcPts val="0"/>
              </a:spcAft>
              <a:buClrTx/>
              <a:buSzTx/>
              <a:buFontTx/>
              <a:buNone/>
              <a:tabLst/>
              <a:defRPr/>
            </a:pPr>
            <a:r>
              <a:rPr kumimoji="0" lang="en-US" sz="1000" b="0" i="0" u="none" strike="noStrike" kern="0" cap="none" spc="0" normalizeH="0" baseline="0" noProof="0">
                <a:ln>
                  <a:noFill/>
                </a:ln>
                <a:solidFill>
                  <a:schemeClr val="accent1"/>
                </a:solidFill>
                <a:effectLst/>
                <a:uLnTx/>
                <a:uFillTx/>
                <a:latin typeface="BISans" panose="02000503040000020004" pitchFamily="2" charset="0"/>
                <a:ea typeface="+mn-ea"/>
                <a:cs typeface="+mn-cs"/>
              </a:rPr>
              <a:t>Trainings</a:t>
            </a:r>
          </a:p>
        </p:txBody>
      </p:sp>
      <p:sp>
        <p:nvSpPr>
          <p:cNvPr id="74" name="TextBox 65">
            <a:extLst>
              <a:ext uri="{FF2B5EF4-FFF2-40B4-BE49-F238E27FC236}">
                <a16:creationId xmlns:a16="http://schemas.microsoft.com/office/drawing/2014/main" id="{E7495BE0-623B-B4EB-8705-07CF0D9FECDA}"/>
              </a:ext>
            </a:extLst>
          </p:cNvPr>
          <p:cNvSpPr txBox="1"/>
          <p:nvPr/>
        </p:nvSpPr>
        <p:spPr>
          <a:xfrm>
            <a:off x="1000261" y="3646521"/>
            <a:ext cx="546161" cy="145916"/>
          </a:xfrm>
          <a:prstGeom prst="rect">
            <a:avLst/>
          </a:prstGeom>
          <a:noFill/>
        </p:spPr>
        <p:txBody>
          <a:bodyPr wrap="square" lIns="0" tIns="0" rIns="0" bIns="0" rtlCol="0">
            <a:spAutoFit/>
          </a:bodyPr>
          <a:lstStyle>
            <a:defPPr>
              <a:defRPr lang="en-US"/>
            </a:defPPr>
            <a:lvl1pPr algn="ctr">
              <a:defRPr sz="1051" i="1">
                <a:latin typeface="BISans" panose="02000503040000020004" pitchFamily="2" charset="0"/>
              </a:defRPr>
            </a:lvl1pPr>
          </a:lstStyle>
          <a:p>
            <a:pPr marL="0" marR="0" lvl="0" indent="0" algn="ctr" defTabSz="685800" rtl="0" eaLnBrk="1" fontAlgn="auto" latinLnBrk="0" hangingPunct="1">
              <a:spcBef>
                <a:spcPts val="0"/>
              </a:spcBef>
              <a:spcAft>
                <a:spcPts val="0"/>
              </a:spcAft>
              <a:buClrTx/>
              <a:buSzTx/>
              <a:buFontTx/>
              <a:buNone/>
              <a:tabLst/>
              <a:defRPr/>
            </a:pPr>
            <a:r>
              <a:rPr kumimoji="0" lang="en-US" sz="1000" b="0" i="0" u="none" strike="noStrike" kern="0" cap="none" spc="0" normalizeH="0" baseline="0" noProof="0">
                <a:ln>
                  <a:noFill/>
                </a:ln>
                <a:solidFill>
                  <a:schemeClr val="accent1"/>
                </a:solidFill>
                <a:effectLst/>
                <a:uLnTx/>
                <a:uFillTx/>
                <a:latin typeface="BISans" panose="02000503040000020004" pitchFamily="2" charset="0"/>
                <a:ea typeface="+mn-ea"/>
                <a:cs typeface="+mn-cs"/>
              </a:rPr>
              <a:t>R&amp;D</a:t>
            </a:r>
          </a:p>
        </p:txBody>
      </p:sp>
      <p:sp>
        <p:nvSpPr>
          <p:cNvPr id="75" name="TextBox 65">
            <a:extLst>
              <a:ext uri="{FF2B5EF4-FFF2-40B4-BE49-F238E27FC236}">
                <a16:creationId xmlns:a16="http://schemas.microsoft.com/office/drawing/2014/main" id="{401F298D-7402-5EC6-5DB4-4DE87270E4AE}"/>
              </a:ext>
            </a:extLst>
          </p:cNvPr>
          <p:cNvSpPr txBox="1"/>
          <p:nvPr/>
        </p:nvSpPr>
        <p:spPr>
          <a:xfrm>
            <a:off x="1894741" y="3646521"/>
            <a:ext cx="546161" cy="145916"/>
          </a:xfrm>
          <a:prstGeom prst="rect">
            <a:avLst/>
          </a:prstGeom>
          <a:noFill/>
        </p:spPr>
        <p:txBody>
          <a:bodyPr wrap="square" lIns="0" tIns="0" rIns="0" bIns="0" rtlCol="0">
            <a:spAutoFit/>
          </a:bodyPr>
          <a:lstStyle>
            <a:defPPr>
              <a:defRPr lang="en-US"/>
            </a:defPPr>
            <a:lvl1pPr algn="ctr">
              <a:defRPr sz="1051" i="1">
                <a:latin typeface="BISans" panose="02000503040000020004" pitchFamily="2" charset="0"/>
              </a:defRPr>
            </a:lvl1pPr>
          </a:lstStyle>
          <a:p>
            <a:pPr marL="0" marR="0" lvl="0" indent="0" algn="ctr" defTabSz="685800" rtl="0" eaLnBrk="1" fontAlgn="auto" latinLnBrk="0" hangingPunct="1">
              <a:spcBef>
                <a:spcPts val="0"/>
              </a:spcBef>
              <a:spcAft>
                <a:spcPts val="0"/>
              </a:spcAft>
              <a:buClrTx/>
              <a:buSzTx/>
              <a:buFontTx/>
              <a:buNone/>
              <a:tabLst/>
              <a:defRPr/>
            </a:pPr>
            <a:r>
              <a:rPr kumimoji="0" lang="en-US" sz="1000" b="0" i="0" u="none" strike="noStrike" kern="0" cap="none" spc="0" normalizeH="0" baseline="0" noProof="0">
                <a:ln>
                  <a:noFill/>
                </a:ln>
                <a:solidFill>
                  <a:schemeClr val="accent1"/>
                </a:solidFill>
                <a:effectLst/>
                <a:uLnTx/>
                <a:uFillTx/>
                <a:latin typeface="BISans" panose="02000503040000020004" pitchFamily="2" charset="0"/>
                <a:ea typeface="+mn-ea"/>
                <a:cs typeface="+mn-cs"/>
              </a:rPr>
              <a:t>Medicine</a:t>
            </a:r>
          </a:p>
        </p:txBody>
      </p:sp>
      <p:sp>
        <p:nvSpPr>
          <p:cNvPr id="76" name="TextBox 75">
            <a:extLst>
              <a:ext uri="{FF2B5EF4-FFF2-40B4-BE49-F238E27FC236}">
                <a16:creationId xmlns:a16="http://schemas.microsoft.com/office/drawing/2014/main" id="{86457DE3-CD1A-C191-A26D-D72E0E9C2102}"/>
              </a:ext>
            </a:extLst>
          </p:cNvPr>
          <p:cNvSpPr txBox="1"/>
          <p:nvPr/>
        </p:nvSpPr>
        <p:spPr>
          <a:xfrm>
            <a:off x="4688731" y="3543781"/>
            <a:ext cx="1126457" cy="291833"/>
          </a:xfrm>
          <a:prstGeom prst="rect">
            <a:avLst/>
          </a:prstGeom>
          <a:noFill/>
        </p:spPr>
        <p:txBody>
          <a:bodyPr wrap="square" lIns="0" tIns="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000" b="0" u="none" strike="noStrike" kern="1200" cap="none" spc="0" normalizeH="0" baseline="0" noProof="0" dirty="0">
                <a:ln>
                  <a:noFill/>
                </a:ln>
                <a:solidFill>
                  <a:schemeClr val="accent1"/>
                </a:solidFill>
                <a:effectLst/>
                <a:uLnTx/>
                <a:uFillTx/>
                <a:latin typeface="BISans" panose="02000503040000020004" pitchFamily="2" charset="0"/>
                <a:ea typeface="+mn-ea"/>
                <a:cs typeface="+mn-cs"/>
              </a:rPr>
              <a:t>Preventive medicines and digital solutions</a:t>
            </a:r>
          </a:p>
        </p:txBody>
      </p:sp>
      <p:sp>
        <p:nvSpPr>
          <p:cNvPr id="77" name="TextBox 76">
            <a:extLst>
              <a:ext uri="{FF2B5EF4-FFF2-40B4-BE49-F238E27FC236}">
                <a16:creationId xmlns:a16="http://schemas.microsoft.com/office/drawing/2014/main" id="{0DC458DB-FD3F-3144-C3C7-5211A0F9F75C}"/>
              </a:ext>
            </a:extLst>
          </p:cNvPr>
          <p:cNvSpPr txBox="1"/>
          <p:nvPr/>
        </p:nvSpPr>
        <p:spPr>
          <a:xfrm>
            <a:off x="10658556" y="3646521"/>
            <a:ext cx="793414" cy="291833"/>
          </a:xfrm>
          <a:prstGeom prst="rect">
            <a:avLst/>
          </a:prstGeom>
          <a:noFill/>
        </p:spPr>
        <p:txBody>
          <a:bodyPr wrap="square" lIns="0" tIns="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BISans" panose="02000503040000020004" pitchFamily="2" charset="0"/>
                <a:ea typeface="+mn-ea"/>
                <a:cs typeface="+mn-cs"/>
              </a:rPr>
              <a:t>Monitoring Adherence</a:t>
            </a:r>
          </a:p>
        </p:txBody>
      </p:sp>
      <p:sp>
        <p:nvSpPr>
          <p:cNvPr id="78" name="Oval 77">
            <a:extLst>
              <a:ext uri="{FF2B5EF4-FFF2-40B4-BE49-F238E27FC236}">
                <a16:creationId xmlns:a16="http://schemas.microsoft.com/office/drawing/2014/main" id="{CF19C10A-EDD1-F49A-EEF8-CFA2A331BB59}"/>
              </a:ext>
            </a:extLst>
          </p:cNvPr>
          <p:cNvSpPr/>
          <p:nvPr/>
        </p:nvSpPr>
        <p:spPr>
          <a:xfrm>
            <a:off x="6423514" y="3384730"/>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1DC96804-5C3B-5CFA-3E92-F9B7BF92BF82}"/>
              </a:ext>
            </a:extLst>
          </p:cNvPr>
          <p:cNvSpPr/>
          <p:nvPr/>
        </p:nvSpPr>
        <p:spPr>
          <a:xfrm>
            <a:off x="7698070" y="3384730"/>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835FC669-048C-DA32-505C-895E1B8B8B76}"/>
              </a:ext>
            </a:extLst>
          </p:cNvPr>
          <p:cNvSpPr/>
          <p:nvPr/>
        </p:nvSpPr>
        <p:spPr>
          <a:xfrm>
            <a:off x="8749821" y="3384726"/>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B4B2CB2B-2BC8-1517-1AB8-D3EEFD31630A}"/>
              </a:ext>
            </a:extLst>
          </p:cNvPr>
          <p:cNvSpPr/>
          <p:nvPr/>
        </p:nvSpPr>
        <p:spPr>
          <a:xfrm>
            <a:off x="9894047" y="3384730"/>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82" name="Oval 279">
            <a:extLst>
              <a:ext uri="{FF2B5EF4-FFF2-40B4-BE49-F238E27FC236}">
                <a16:creationId xmlns:a16="http://schemas.microsoft.com/office/drawing/2014/main" id="{993031A5-F6D3-C4B1-A8B3-89F2A7E6A044}"/>
              </a:ext>
            </a:extLst>
          </p:cNvPr>
          <p:cNvSpPr/>
          <p:nvPr/>
        </p:nvSpPr>
        <p:spPr>
          <a:xfrm>
            <a:off x="2950242" y="3388776"/>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83" name="Oval 279">
            <a:extLst>
              <a:ext uri="{FF2B5EF4-FFF2-40B4-BE49-F238E27FC236}">
                <a16:creationId xmlns:a16="http://schemas.microsoft.com/office/drawing/2014/main" id="{E1EBA50E-E2D1-DE39-7494-4204D70B4B3A}"/>
              </a:ext>
            </a:extLst>
          </p:cNvPr>
          <p:cNvSpPr/>
          <p:nvPr/>
        </p:nvSpPr>
        <p:spPr>
          <a:xfrm>
            <a:off x="4093829" y="3388776"/>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84" name="Oval 279">
            <a:extLst>
              <a:ext uri="{FF2B5EF4-FFF2-40B4-BE49-F238E27FC236}">
                <a16:creationId xmlns:a16="http://schemas.microsoft.com/office/drawing/2014/main" id="{CEC013BA-FFE1-499B-BF6E-401F3FF71573}"/>
              </a:ext>
            </a:extLst>
          </p:cNvPr>
          <p:cNvSpPr/>
          <p:nvPr/>
        </p:nvSpPr>
        <p:spPr>
          <a:xfrm>
            <a:off x="1195771" y="3388776"/>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85" name="Oval 279">
            <a:extLst>
              <a:ext uri="{FF2B5EF4-FFF2-40B4-BE49-F238E27FC236}">
                <a16:creationId xmlns:a16="http://schemas.microsoft.com/office/drawing/2014/main" id="{7DA54175-A705-A798-4E69-05AEA9D73C7F}"/>
              </a:ext>
            </a:extLst>
          </p:cNvPr>
          <p:cNvSpPr/>
          <p:nvPr/>
        </p:nvSpPr>
        <p:spPr>
          <a:xfrm>
            <a:off x="2084231" y="3388776"/>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16B64F0E-F40B-5A2E-6B18-67E8090559F0}"/>
              </a:ext>
            </a:extLst>
          </p:cNvPr>
          <p:cNvSpPr/>
          <p:nvPr/>
        </p:nvSpPr>
        <p:spPr>
          <a:xfrm>
            <a:off x="5162746" y="3384730"/>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9FB3FDBD-DDAE-EAD2-7369-0006CA13B016}"/>
              </a:ext>
            </a:extLst>
          </p:cNvPr>
          <p:cNvSpPr/>
          <p:nvPr/>
        </p:nvSpPr>
        <p:spPr>
          <a:xfrm>
            <a:off x="10957882" y="3384730"/>
            <a:ext cx="170675" cy="170675"/>
          </a:xfrm>
          <a:prstGeom prst="ellipse">
            <a:avLst/>
          </a:prstGeom>
          <a:solidFill>
            <a:sysClr val="window" lastClr="FFFFFF"/>
          </a:solidFill>
          <a:ln w="25400" cap="flat" cmpd="sng" algn="ctr">
            <a:solidFill>
              <a:srgbClr val="6699CC"/>
            </a:solidFill>
            <a:prstDash val="solid"/>
            <a:miter lim="800000"/>
          </a:ln>
          <a:effectLst/>
        </p:spPr>
        <p:txBody>
          <a:bodyPr lIns="54000" tIns="54000" rIns="54000" bIns="54000" rtlCol="0" anchor="ctr"/>
          <a:lstStyle/>
          <a:p>
            <a:pPr marL="0" marR="0" lvl="0" indent="0" algn="ctr" defTabSz="685800" rtl="0" eaLnBrk="1" fontAlgn="auto" latinLnBrk="0" hangingPunct="1">
              <a:spcBef>
                <a:spcPts val="0"/>
              </a:spcBef>
              <a:spcAft>
                <a:spcPts val="0"/>
              </a:spcAft>
              <a:buClrTx/>
              <a:buSzTx/>
              <a:buFontTx/>
              <a:buNone/>
              <a:tabLst/>
              <a:defRPr/>
            </a:pPr>
            <a:endParaRPr kumimoji="0" lang="en-US" sz="900" b="0" i="0" u="none" strike="noStrike" kern="0" cap="none" spc="0" normalizeH="0" baseline="0" noProof="0">
              <a:ln>
                <a:noFill/>
              </a:ln>
              <a:solidFill>
                <a:schemeClr val="accent1"/>
              </a:solidFill>
              <a:effectLst/>
              <a:uLnTx/>
              <a:uFillTx/>
              <a:latin typeface="Calibri" panose="020F0502020204030204"/>
              <a:ea typeface="+mn-ea"/>
              <a:cs typeface="+mn-cs"/>
            </a:endParaRPr>
          </a:p>
        </p:txBody>
      </p:sp>
      <p:sp>
        <p:nvSpPr>
          <p:cNvPr id="91" name="Rectangle: Rounded Corners 161">
            <a:extLst>
              <a:ext uri="{FF2B5EF4-FFF2-40B4-BE49-F238E27FC236}">
                <a16:creationId xmlns:a16="http://schemas.microsoft.com/office/drawing/2014/main" id="{998DF566-A1AF-37A1-3DBD-A1BC9804B647}"/>
              </a:ext>
            </a:extLst>
          </p:cNvPr>
          <p:cNvSpPr>
            <a:spLocks/>
          </p:cNvSpPr>
          <p:nvPr/>
        </p:nvSpPr>
        <p:spPr>
          <a:xfrm>
            <a:off x="2712883" y="4258189"/>
            <a:ext cx="6207613" cy="565155"/>
          </a:xfrm>
          <a:prstGeom prst="roundRect">
            <a:avLst>
              <a:gd name="adj" fmla="val 0"/>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R="0" lvl="0" indent="0" algn="ctr" defTabSz="685800" fontAlgn="auto">
              <a:lnSpc>
                <a:spcPct val="100000"/>
              </a:lnSpc>
              <a:spcBef>
                <a:spcPts val="0"/>
              </a:spcBef>
              <a:spcAft>
                <a:spcPts val="0"/>
              </a:spcAft>
              <a:buClrTx/>
              <a:buSzTx/>
              <a:buFontTx/>
              <a:buNone/>
              <a:tabLst/>
              <a:defRPr/>
            </a:pPr>
            <a:r>
              <a:rPr lang="en-BE" sz="1400" b="1" kern="0" dirty="0">
                <a:solidFill>
                  <a:schemeClr val="bg1"/>
                </a:solidFill>
                <a:latin typeface="BISansOptiCond" panose="02000506040000020004" pitchFamily="2" charset="0"/>
              </a:rPr>
              <a:t>Bena Care CKD Preventive Protocol</a:t>
            </a:r>
            <a:r>
              <a:rPr lang="en-US" sz="1400" kern="0" dirty="0">
                <a:solidFill>
                  <a:schemeClr val="bg1"/>
                </a:solidFill>
                <a:latin typeface="BISansOptiCond" panose="02000506040000020004" pitchFamily="2" charset="0"/>
              </a:rPr>
              <a:t> </a:t>
            </a:r>
            <a:r>
              <a:rPr lang="en-BE" sz="1400" kern="0" dirty="0">
                <a:solidFill>
                  <a:schemeClr val="bg1"/>
                </a:solidFill>
                <a:latin typeface="BISansOptiCond" panose="02000506040000020004" pitchFamily="2" charset="0"/>
              </a:rPr>
              <a:t>- </a:t>
            </a:r>
            <a:r>
              <a:rPr lang="en-US" sz="1400" kern="0" dirty="0">
                <a:solidFill>
                  <a:schemeClr val="bg1"/>
                </a:solidFill>
                <a:latin typeface="BISansOptiCond" panose="02000506040000020004" pitchFamily="2" charset="0"/>
              </a:rPr>
              <a:t>Addressing unmet needs of </a:t>
            </a:r>
            <a:r>
              <a:rPr lang="en-BE" sz="1400" kern="0" dirty="0">
                <a:solidFill>
                  <a:schemeClr val="bg1"/>
                </a:solidFill>
                <a:latin typeface="BISansOptiCond" panose="02000506040000020004" pitchFamily="2" charset="0"/>
              </a:rPr>
              <a:t>Kenyan</a:t>
            </a:r>
            <a:r>
              <a:rPr lang="en-US" sz="1400" kern="0" dirty="0">
                <a:solidFill>
                  <a:schemeClr val="bg1"/>
                </a:solidFill>
                <a:latin typeface="BISansOptiCond" panose="02000506040000020004" pitchFamily="2" charset="0"/>
              </a:rPr>
              <a:t> patients with CKD &amp; its underlying diseases</a:t>
            </a:r>
          </a:p>
        </p:txBody>
      </p:sp>
      <p:sp>
        <p:nvSpPr>
          <p:cNvPr id="98" name="Rectangle: Rounded Corners 161">
            <a:extLst>
              <a:ext uri="{FF2B5EF4-FFF2-40B4-BE49-F238E27FC236}">
                <a16:creationId xmlns:a16="http://schemas.microsoft.com/office/drawing/2014/main" id="{CFD192D7-5AA5-50CD-1661-8F154E9B226C}"/>
              </a:ext>
            </a:extLst>
          </p:cNvPr>
          <p:cNvSpPr>
            <a:spLocks/>
          </p:cNvSpPr>
          <p:nvPr/>
        </p:nvSpPr>
        <p:spPr>
          <a:xfrm>
            <a:off x="10443689" y="4268546"/>
            <a:ext cx="1107616" cy="565155"/>
          </a:xfrm>
          <a:prstGeom prst="roundRect">
            <a:avLst>
              <a:gd name="adj" fmla="val 0"/>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R="0" lvl="0" indent="0" algn="ctr" defTabSz="685800" fontAlgn="auto">
              <a:lnSpc>
                <a:spcPct val="100000"/>
              </a:lnSpc>
              <a:spcBef>
                <a:spcPts val="0"/>
              </a:spcBef>
              <a:spcAft>
                <a:spcPts val="0"/>
              </a:spcAft>
              <a:buClrTx/>
              <a:buSzTx/>
              <a:buFontTx/>
              <a:buNone/>
              <a:tabLst/>
              <a:defRPr/>
            </a:pPr>
            <a:r>
              <a:rPr lang="en-BE" sz="1400" b="1" kern="0" dirty="0">
                <a:solidFill>
                  <a:schemeClr val="bg1"/>
                </a:solidFill>
                <a:latin typeface="BISansOptiCond" panose="02000506040000020004" pitchFamily="2" charset="0"/>
              </a:rPr>
              <a:t>Preventive protocol</a:t>
            </a:r>
            <a:endParaRPr lang="en-US" sz="1400" kern="0" dirty="0">
              <a:solidFill>
                <a:schemeClr val="bg1"/>
              </a:solidFill>
              <a:latin typeface="BISansOptiCond" panose="02000506040000020004" pitchFamily="2" charset="0"/>
            </a:endParaRPr>
          </a:p>
        </p:txBody>
      </p:sp>
      <p:sp>
        <p:nvSpPr>
          <p:cNvPr id="7" name="Rectangle 6">
            <a:extLst>
              <a:ext uri="{FF2B5EF4-FFF2-40B4-BE49-F238E27FC236}">
                <a16:creationId xmlns:a16="http://schemas.microsoft.com/office/drawing/2014/main" id="{A7A36B51-97B5-5437-7C20-59F25DB0E67E}"/>
              </a:ext>
            </a:extLst>
          </p:cNvPr>
          <p:cNvSpPr/>
          <p:nvPr/>
        </p:nvSpPr>
        <p:spPr>
          <a:xfrm>
            <a:off x="901891" y="1674079"/>
            <a:ext cx="10734286" cy="565884"/>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BE" sz="1400" b="1" dirty="0">
                <a:solidFill>
                  <a:schemeClr val="bg1"/>
                </a:solidFill>
              </a:rPr>
              <a:t>Overall goal – </a:t>
            </a:r>
            <a:r>
              <a:rPr lang="en-BE" sz="1400" dirty="0">
                <a:solidFill>
                  <a:schemeClr val="bg1"/>
                </a:solidFill>
              </a:rPr>
              <a:t>Primary prevention of CKD by addressing the unmet needs of HTN &amp; Diabetes patients across the patient journey</a:t>
            </a:r>
            <a:endParaRPr lang="de-DE" sz="1400" dirty="0">
              <a:solidFill>
                <a:schemeClr val="bg1"/>
              </a:solidFill>
            </a:endParaRPr>
          </a:p>
        </p:txBody>
      </p:sp>
    </p:spTree>
    <p:extLst>
      <p:ext uri="{BB962C8B-B14F-4D97-AF65-F5344CB8AC3E}">
        <p14:creationId xmlns:p14="http://schemas.microsoft.com/office/powerpoint/2010/main" val="381272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2949E-C49A-7166-1925-4528628ADFD6}"/>
              </a:ext>
            </a:extLst>
          </p:cNvPr>
          <p:cNvSpPr/>
          <p:nvPr/>
        </p:nvSpPr>
        <p:spPr>
          <a:xfrm>
            <a:off x="7048072" y="2675159"/>
            <a:ext cx="4588105" cy="3735916"/>
          </a:xfrm>
          <a:prstGeom prst="rect">
            <a:avLst/>
          </a:prstGeom>
          <a:solidFill>
            <a:schemeClr val="bg1">
              <a:lumMod val="95000"/>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0000" indent="-180000">
              <a:lnSpc>
                <a:spcPct val="110000"/>
              </a:lnSpc>
              <a:spcBef>
                <a:spcPts val="600"/>
              </a:spcBef>
              <a:spcAft>
                <a:spcPts val="600"/>
              </a:spcAft>
              <a:buFont typeface="Arial" panose="020B0604020202020204" pitchFamily="34" charset="0"/>
              <a:buChar char="•"/>
            </a:pPr>
            <a:endParaRPr lang="en-US" sz="1400" dirty="0">
              <a:solidFill>
                <a:schemeClr val="tx1"/>
              </a:solidFill>
            </a:endParaRPr>
          </a:p>
        </p:txBody>
      </p:sp>
      <p:graphicFrame>
        <p:nvGraphicFramePr>
          <p:cNvPr id="13" name="Object 12" hidden="1">
            <a:extLst>
              <a:ext uri="{FF2B5EF4-FFF2-40B4-BE49-F238E27FC236}">
                <a16:creationId xmlns:a16="http://schemas.microsoft.com/office/drawing/2014/main" id="{0AC3F5DD-79C6-40FE-BC28-2DFD37754E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3" name="Object 12" hidden="1">
                        <a:extLst>
                          <a:ext uri="{FF2B5EF4-FFF2-40B4-BE49-F238E27FC236}">
                            <a16:creationId xmlns:a16="http://schemas.microsoft.com/office/drawing/2014/main" id="{0AC3F5DD-79C6-40FE-BC28-2DFD37754E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Title 9">
            <a:extLst>
              <a:ext uri="{FF2B5EF4-FFF2-40B4-BE49-F238E27FC236}">
                <a16:creationId xmlns:a16="http://schemas.microsoft.com/office/drawing/2014/main" id="{0C5F4653-8F97-489A-B7EA-77CEB2A9D17A}"/>
              </a:ext>
            </a:extLst>
          </p:cNvPr>
          <p:cNvSpPr txBox="1">
            <a:spLocks/>
          </p:cNvSpPr>
          <p:nvPr/>
        </p:nvSpPr>
        <p:spPr>
          <a:xfrm>
            <a:off x="490100" y="203293"/>
            <a:ext cx="11211800" cy="70788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marL="360363" indent="-360363"/>
            <a:r>
              <a:rPr lang="en-US" sz="2300" dirty="0">
                <a:latin typeface="+mn-lt"/>
              </a:rPr>
              <a:t>Partnership for Healthcare Delivery Support &amp; Prevention – Bena Care</a:t>
            </a:r>
          </a:p>
          <a:p>
            <a:r>
              <a:rPr lang="en-BE" sz="2300" dirty="0">
                <a:solidFill>
                  <a:schemeClr val="accent5"/>
                </a:solidFill>
                <a:latin typeface="+mn-lt"/>
              </a:rPr>
              <a:t>Details of the request – profile description</a:t>
            </a:r>
            <a:endParaRPr lang="en-US" sz="2300" dirty="0">
              <a:solidFill>
                <a:schemeClr val="accent5"/>
              </a:solidFill>
              <a:latin typeface="+mn-lt"/>
            </a:endParaRPr>
          </a:p>
        </p:txBody>
      </p:sp>
      <p:sp>
        <p:nvSpPr>
          <p:cNvPr id="67" name="Slide Number Placeholder 3">
            <a:extLst>
              <a:ext uri="{FF2B5EF4-FFF2-40B4-BE49-F238E27FC236}">
                <a16:creationId xmlns:a16="http://schemas.microsoft.com/office/drawing/2014/main" id="{DF2CD25F-DDFF-4543-A9AC-3AEF195F61AF}"/>
              </a:ext>
            </a:extLst>
          </p:cNvPr>
          <p:cNvSpPr>
            <a:spLocks noGrp="1"/>
          </p:cNvSpPr>
          <p:nvPr>
            <p:ph type="sldNum" sz="quarter" idx="12"/>
          </p:nvPr>
        </p:nvSpPr>
        <p:spPr>
          <a:xfrm>
            <a:off x="11636177" y="6597269"/>
            <a:ext cx="65723" cy="153888"/>
          </a:xfrm>
        </p:spPr>
        <p:txBody>
          <a:bodyPr/>
          <a:lstStyle/>
          <a:p>
            <a:fld id="{143B55C4-4F5A-416B-997D-6CE47EB0A945}" type="slidenum">
              <a:rPr lang="en-US" sz="1000" smtClean="0">
                <a:latin typeface="+mj-lt"/>
              </a:rPr>
              <a:pPr/>
              <a:t>5</a:t>
            </a:fld>
            <a:endParaRPr lang="en-US" sz="1000">
              <a:latin typeface="+mj-lt"/>
            </a:endParaRPr>
          </a:p>
        </p:txBody>
      </p:sp>
      <p:sp>
        <p:nvSpPr>
          <p:cNvPr id="2" name="Rectangle 1">
            <a:extLst>
              <a:ext uri="{FF2B5EF4-FFF2-40B4-BE49-F238E27FC236}">
                <a16:creationId xmlns:a16="http://schemas.microsoft.com/office/drawing/2014/main" id="{9BA6E408-1070-8488-B7EF-5FED619B0517}"/>
              </a:ext>
            </a:extLst>
          </p:cNvPr>
          <p:cNvSpPr/>
          <p:nvPr/>
        </p:nvSpPr>
        <p:spPr>
          <a:xfrm>
            <a:off x="490099" y="1450585"/>
            <a:ext cx="11211800" cy="4191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BE" dirty="0">
                <a:solidFill>
                  <a:schemeClr val="bg1"/>
                </a:solidFill>
              </a:rPr>
              <a:t>Profile description</a:t>
            </a:r>
            <a:endParaRPr lang="en-US" dirty="0">
              <a:solidFill>
                <a:schemeClr val="bg1"/>
              </a:solidFill>
            </a:endParaRPr>
          </a:p>
        </p:txBody>
      </p:sp>
      <p:pic>
        <p:nvPicPr>
          <p:cNvPr id="3" name="Picture Placeholder 3">
            <a:extLst>
              <a:ext uri="{FF2B5EF4-FFF2-40B4-BE49-F238E27FC236}">
                <a16:creationId xmlns:a16="http://schemas.microsoft.com/office/drawing/2014/main" id="{EC468B22-5A25-B7A1-43A6-D50804078568}"/>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7300" t="10911" r="9803" b="7771"/>
          <a:stretch/>
        </p:blipFill>
        <p:spPr>
          <a:xfrm>
            <a:off x="6492495" y="1998323"/>
            <a:ext cx="5202374" cy="4412752"/>
          </a:xfrm>
          <a:custGeom>
            <a:avLst/>
            <a:gdLst>
              <a:gd name="connsiteX0" fmla="*/ 0 w 16170352"/>
              <a:gd name="connsiteY0" fmla="*/ 0 h 13716000"/>
              <a:gd name="connsiteX1" fmla="*/ 7097554 w 16170352"/>
              <a:gd name="connsiteY1" fmla="*/ 0 h 13716000"/>
              <a:gd name="connsiteX2" fmla="*/ 7194481 w 16170352"/>
              <a:gd name="connsiteY2" fmla="*/ 0 h 13716000"/>
              <a:gd name="connsiteX3" fmla="*/ 16170352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70352" h="13716000">
                <a:moveTo>
                  <a:pt x="0" y="0"/>
                </a:moveTo>
                <a:lnTo>
                  <a:pt x="7097554" y="0"/>
                </a:lnTo>
                <a:lnTo>
                  <a:pt x="7194481" y="0"/>
                </a:lnTo>
                <a:lnTo>
                  <a:pt x="16170352" y="0"/>
                </a:lnTo>
                <a:lnTo>
                  <a:pt x="16170352" y="13716000"/>
                </a:lnTo>
                <a:lnTo>
                  <a:pt x="14195106" y="13716000"/>
                </a:lnTo>
                <a:lnTo>
                  <a:pt x="7097554" y="13716000"/>
                </a:lnTo>
                <a:lnTo>
                  <a:pt x="7000628" y="13716000"/>
                </a:lnTo>
                <a:close/>
              </a:path>
            </a:pathLst>
          </a:custGeom>
        </p:spPr>
      </p:pic>
      <p:sp>
        <p:nvSpPr>
          <p:cNvPr id="12" name="Rectangle 11">
            <a:extLst>
              <a:ext uri="{FF2B5EF4-FFF2-40B4-BE49-F238E27FC236}">
                <a16:creationId xmlns:a16="http://schemas.microsoft.com/office/drawing/2014/main" id="{4B55CC76-F347-ED7E-C68E-BC127170C8C9}"/>
              </a:ext>
            </a:extLst>
          </p:cNvPr>
          <p:cNvSpPr/>
          <p:nvPr/>
        </p:nvSpPr>
        <p:spPr>
          <a:xfrm>
            <a:off x="490099" y="1982912"/>
            <a:ext cx="6629892" cy="442816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0000" indent="-180000">
              <a:lnSpc>
                <a:spcPct val="110000"/>
              </a:lnSpc>
              <a:spcBef>
                <a:spcPts val="600"/>
              </a:spcBef>
              <a:spcAft>
                <a:spcPts val="600"/>
              </a:spcAft>
              <a:buFont typeface="Arial" panose="020B0604020202020204" pitchFamily="34" charset="0"/>
              <a:buChar char="•"/>
            </a:pPr>
            <a:r>
              <a:rPr lang="en-US" sz="1400" dirty="0">
                <a:solidFill>
                  <a:schemeClr val="tx1"/>
                </a:solidFill>
              </a:rPr>
              <a:t>The ideal </a:t>
            </a:r>
            <a:r>
              <a:rPr lang="en-BE" sz="1400" dirty="0">
                <a:solidFill>
                  <a:schemeClr val="tx1"/>
                </a:solidFill>
              </a:rPr>
              <a:t>BI </a:t>
            </a:r>
            <a:r>
              <a:rPr lang="en-US" sz="1400" dirty="0">
                <a:solidFill>
                  <a:schemeClr val="tx1"/>
                </a:solidFill>
              </a:rPr>
              <a:t>employee for this opportunity is a dedicated professional with a strong background in nephrology and a deep understanding of Chronic Kidney Disease (CKD) and its underlying </a:t>
            </a:r>
            <a:r>
              <a:rPr lang="en-BE" sz="1400" dirty="0">
                <a:solidFill>
                  <a:schemeClr val="tx1"/>
                </a:solidFill>
              </a:rPr>
              <a:t>diseases</a:t>
            </a:r>
            <a:r>
              <a:rPr lang="en-US" sz="1400" dirty="0">
                <a:solidFill>
                  <a:schemeClr val="tx1"/>
                </a:solidFill>
              </a:rPr>
              <a:t>, such as hypertension and diabetes. They possess experience in developing, validating, and implementing preventative protocols and strategies in healthcare settings.</a:t>
            </a:r>
          </a:p>
          <a:p>
            <a:pPr marL="180000" indent="-180000">
              <a:lnSpc>
                <a:spcPct val="110000"/>
              </a:lnSpc>
              <a:spcBef>
                <a:spcPts val="600"/>
              </a:spcBef>
              <a:spcAft>
                <a:spcPts val="600"/>
              </a:spcAft>
              <a:buFont typeface="Arial" panose="020B0604020202020204" pitchFamily="34" charset="0"/>
              <a:buChar char="•"/>
            </a:pPr>
            <a:r>
              <a:rPr lang="en-US" sz="1400" dirty="0">
                <a:solidFill>
                  <a:schemeClr val="tx1"/>
                </a:solidFill>
              </a:rPr>
              <a:t>This individual is highly skilled in collaborating with multidisciplinary teams, including community health workers, healthcare professionals, and patients. They have a proven track record of effectively communicating complex medical concepts to diverse audiences and are passionate about raising awareness and educating others on CKD prevention and management.</a:t>
            </a:r>
          </a:p>
          <a:p>
            <a:pPr marL="180000" indent="-180000">
              <a:lnSpc>
                <a:spcPct val="110000"/>
              </a:lnSpc>
              <a:spcBef>
                <a:spcPts val="600"/>
              </a:spcBef>
              <a:spcAft>
                <a:spcPts val="600"/>
              </a:spcAft>
              <a:buFont typeface="Arial" panose="020B0604020202020204" pitchFamily="34" charset="0"/>
              <a:buChar char="•"/>
            </a:pPr>
            <a:r>
              <a:rPr lang="en-US" sz="1400" dirty="0">
                <a:solidFill>
                  <a:schemeClr val="tx1"/>
                </a:solidFill>
              </a:rPr>
              <a:t>As a volunteer, this employee will leverage their expertise to contribute to </a:t>
            </a:r>
            <a:r>
              <a:rPr lang="en-BE" sz="1400" dirty="0">
                <a:solidFill>
                  <a:schemeClr val="tx1"/>
                </a:solidFill>
              </a:rPr>
              <a:t>the topic of CKD in Sub-Saharan Africa</a:t>
            </a:r>
            <a:r>
              <a:rPr lang="en-US" sz="1400" dirty="0">
                <a:solidFill>
                  <a:schemeClr val="tx1"/>
                </a:solidFill>
              </a:rPr>
              <a:t>. They will play a crucial role </a:t>
            </a:r>
            <a:r>
              <a:rPr lang="en-BE" sz="1400" dirty="0">
                <a:solidFill>
                  <a:schemeClr val="tx1"/>
                </a:solidFill>
              </a:rPr>
              <a:t>together with Bena Care </a:t>
            </a:r>
            <a:r>
              <a:rPr lang="en-US" sz="1400" dirty="0">
                <a:solidFill>
                  <a:schemeClr val="tx1"/>
                </a:solidFill>
              </a:rPr>
              <a:t>in refining the preventive protocol, assisting in its validation and endorsement by the renal committee in Kenya, and supporting the implementation of preventive strategies and protocols. This opportunity will allow the employee to make a significant social impact and improve the lives of those affected by CKD</a:t>
            </a:r>
            <a:r>
              <a:rPr lang="en-BE" sz="1400" dirty="0">
                <a:solidFill>
                  <a:schemeClr val="tx1"/>
                </a:solidFill>
              </a:rPr>
              <a:t> and its underlying diseases (HTN &amp; T2D)</a:t>
            </a:r>
            <a:r>
              <a:rPr lang="en-US" sz="1400" dirty="0">
                <a:solidFill>
                  <a:schemeClr val="tx1"/>
                </a:solidFill>
              </a:rPr>
              <a:t>.</a:t>
            </a:r>
          </a:p>
        </p:txBody>
      </p:sp>
    </p:spTree>
    <p:extLst>
      <p:ext uri="{BB962C8B-B14F-4D97-AF65-F5344CB8AC3E}">
        <p14:creationId xmlns:p14="http://schemas.microsoft.com/office/powerpoint/2010/main" val="119282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 BENA Care Ltd">
            <a:extLst>
              <a:ext uri="{FF2B5EF4-FFF2-40B4-BE49-F238E27FC236}">
                <a16:creationId xmlns:a16="http://schemas.microsoft.com/office/drawing/2014/main" id="{515D511D-2D7D-A9E1-F8D6-689E8BD867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574" b="31463"/>
          <a:stretch/>
        </p:blipFill>
        <p:spPr bwMode="auto">
          <a:xfrm>
            <a:off x="1483064" y="2113043"/>
            <a:ext cx="2095500" cy="740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12" hidden="1">
            <a:extLst>
              <a:ext uri="{FF2B5EF4-FFF2-40B4-BE49-F238E27FC236}">
                <a16:creationId xmlns:a16="http://schemas.microsoft.com/office/drawing/2014/main" id="{0AC3F5DD-79C6-40FE-BC28-2DFD37754E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3" name="Object 12" hidden="1">
                        <a:extLst>
                          <a:ext uri="{FF2B5EF4-FFF2-40B4-BE49-F238E27FC236}">
                            <a16:creationId xmlns:a16="http://schemas.microsoft.com/office/drawing/2014/main" id="{0AC3F5DD-79C6-40FE-BC28-2DFD37754E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itle 9">
            <a:extLst>
              <a:ext uri="{FF2B5EF4-FFF2-40B4-BE49-F238E27FC236}">
                <a16:creationId xmlns:a16="http://schemas.microsoft.com/office/drawing/2014/main" id="{0C5F4653-8F97-489A-B7EA-77CEB2A9D17A}"/>
              </a:ext>
            </a:extLst>
          </p:cNvPr>
          <p:cNvSpPr txBox="1">
            <a:spLocks/>
          </p:cNvSpPr>
          <p:nvPr/>
        </p:nvSpPr>
        <p:spPr>
          <a:xfrm>
            <a:off x="490100" y="203293"/>
            <a:ext cx="11211800" cy="70788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marL="360363" indent="-360363"/>
            <a:r>
              <a:rPr lang="en-US" sz="2300" dirty="0">
                <a:latin typeface="+mn-lt"/>
              </a:rPr>
              <a:t>Partnership for Healthcare Delivery Support &amp; Prevention – Bena Care</a:t>
            </a:r>
          </a:p>
          <a:p>
            <a:r>
              <a:rPr lang="en-BE" sz="2300" dirty="0" err="1">
                <a:solidFill>
                  <a:schemeClr val="accent5"/>
                </a:solidFill>
                <a:latin typeface="+mn-lt"/>
              </a:rPr>
              <a:t>Benef</a:t>
            </a:r>
            <a:r>
              <a:rPr lang="de-DE" sz="2300" dirty="0">
                <a:solidFill>
                  <a:schemeClr val="accent5"/>
                </a:solidFill>
                <a:latin typeface="+mn-lt"/>
              </a:rPr>
              <a:t>i</a:t>
            </a:r>
            <a:r>
              <a:rPr lang="en-BE" sz="2300" dirty="0" err="1">
                <a:solidFill>
                  <a:schemeClr val="accent5"/>
                </a:solidFill>
                <a:latin typeface="+mn-lt"/>
              </a:rPr>
              <a:t>ts</a:t>
            </a:r>
            <a:r>
              <a:rPr lang="en-BE" sz="2300" dirty="0">
                <a:solidFill>
                  <a:schemeClr val="accent5"/>
                </a:solidFill>
                <a:latin typeface="+mn-lt"/>
              </a:rPr>
              <a:t> of the collaboration</a:t>
            </a:r>
            <a:endParaRPr lang="en-US" sz="2300" dirty="0">
              <a:solidFill>
                <a:schemeClr val="accent5"/>
              </a:solidFill>
              <a:latin typeface="+mn-lt"/>
            </a:endParaRPr>
          </a:p>
        </p:txBody>
      </p:sp>
      <p:sp>
        <p:nvSpPr>
          <p:cNvPr id="67" name="Slide Number Placeholder 3">
            <a:extLst>
              <a:ext uri="{FF2B5EF4-FFF2-40B4-BE49-F238E27FC236}">
                <a16:creationId xmlns:a16="http://schemas.microsoft.com/office/drawing/2014/main" id="{DF2CD25F-DDFF-4543-A9AC-3AEF195F61AF}"/>
              </a:ext>
            </a:extLst>
          </p:cNvPr>
          <p:cNvSpPr>
            <a:spLocks noGrp="1"/>
          </p:cNvSpPr>
          <p:nvPr>
            <p:ph type="sldNum" sz="quarter" idx="12"/>
          </p:nvPr>
        </p:nvSpPr>
        <p:spPr>
          <a:xfrm>
            <a:off x="11636177" y="6597269"/>
            <a:ext cx="65723" cy="153888"/>
          </a:xfrm>
        </p:spPr>
        <p:txBody>
          <a:bodyPr/>
          <a:lstStyle/>
          <a:p>
            <a:fld id="{143B55C4-4F5A-416B-997D-6CE47EB0A945}" type="slidenum">
              <a:rPr lang="en-US" sz="1000" smtClean="0">
                <a:latin typeface="+mj-lt"/>
              </a:rPr>
              <a:pPr/>
              <a:t>6</a:t>
            </a:fld>
            <a:endParaRPr lang="en-US" sz="1000">
              <a:latin typeface="+mj-lt"/>
            </a:endParaRPr>
          </a:p>
        </p:txBody>
      </p:sp>
      <p:sp>
        <p:nvSpPr>
          <p:cNvPr id="20" name="Freeform: Shape 4">
            <a:extLst>
              <a:ext uri="{FF2B5EF4-FFF2-40B4-BE49-F238E27FC236}">
                <a16:creationId xmlns:a16="http://schemas.microsoft.com/office/drawing/2014/main" id="{8FD87125-9A8A-E4CB-2CEA-2670D53ED953}"/>
              </a:ext>
            </a:extLst>
          </p:cNvPr>
          <p:cNvSpPr/>
          <p:nvPr/>
        </p:nvSpPr>
        <p:spPr>
          <a:xfrm rot="16200000">
            <a:off x="6638015" y="295795"/>
            <a:ext cx="2136854" cy="4368972"/>
          </a:xfrm>
          <a:custGeom>
            <a:avLst/>
            <a:gdLst>
              <a:gd name="connsiteX0" fmla="*/ 1819935 w 2137410"/>
              <a:gd name="connsiteY0" fmla="*/ 18207 h 3826630"/>
              <a:gd name="connsiteX1" fmla="*/ 991804 w 2137410"/>
              <a:gd name="connsiteY1" fmla="*/ 1758604 h 3826630"/>
              <a:gd name="connsiteX2" fmla="*/ 24881 w 2137410"/>
              <a:gd name="connsiteY2" fmla="*/ 2876172 h 3826630"/>
              <a:gd name="connsiteX3" fmla="*/ 325599 w 2137410"/>
              <a:gd name="connsiteY3" fmla="*/ 3819221 h 3826630"/>
              <a:gd name="connsiteX4" fmla="*/ 1312879 w 2137410"/>
              <a:gd name="connsiteY4" fmla="*/ 2186098 h 3826630"/>
              <a:gd name="connsiteX5" fmla="*/ 2133607 w 2137410"/>
              <a:gd name="connsiteY5" fmla="*/ 1007687 h 3826630"/>
              <a:gd name="connsiteX6" fmla="*/ 1819935 w 2137410"/>
              <a:gd name="connsiteY6" fmla="*/ 18207 h 382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3826630">
                <a:moveTo>
                  <a:pt x="1819935" y="18207"/>
                </a:moveTo>
                <a:cubicBezTo>
                  <a:pt x="1996665" y="639434"/>
                  <a:pt x="1516441" y="1188612"/>
                  <a:pt x="991804" y="1758604"/>
                </a:cubicBezTo>
                <a:cubicBezTo>
                  <a:pt x="479196" y="2315787"/>
                  <a:pt x="138691" y="2642412"/>
                  <a:pt x="24881" y="2876172"/>
                </a:cubicBezTo>
                <a:cubicBezTo>
                  <a:pt x="-88929" y="3109933"/>
                  <a:pt x="371863" y="3912084"/>
                  <a:pt x="325599" y="3819221"/>
                </a:cubicBezTo>
                <a:cubicBezTo>
                  <a:pt x="148869" y="3281251"/>
                  <a:pt x="1076931" y="2421459"/>
                  <a:pt x="1312879" y="2186098"/>
                </a:cubicBezTo>
                <a:cubicBezTo>
                  <a:pt x="1548826" y="1950736"/>
                  <a:pt x="2101222" y="1211027"/>
                  <a:pt x="2133607" y="1007687"/>
                </a:cubicBezTo>
                <a:cubicBezTo>
                  <a:pt x="2177095" y="725894"/>
                  <a:pt x="1873602" y="-68252"/>
                  <a:pt x="1819935" y="18207"/>
                </a:cubicBezTo>
                <a:close/>
              </a:path>
            </a:pathLst>
          </a:custGeom>
          <a:solidFill>
            <a:srgbClr val="1DB8AD"/>
          </a:solidFill>
          <a:ln w="9253" cap="flat">
            <a:noFill/>
            <a:prstDash val="solid"/>
            <a:miter/>
          </a:ln>
        </p:spPr>
        <p:txBody>
          <a:bodyPr rtlCol="0"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383838"/>
              </a:solidFill>
              <a:effectLst/>
              <a:uLnTx/>
              <a:uFillTx/>
              <a:latin typeface="Calibri" panose="020F0502020204030204"/>
            </a:endParaRPr>
          </a:p>
        </p:txBody>
      </p:sp>
      <p:sp>
        <p:nvSpPr>
          <p:cNvPr id="21" name="Freeform 11">
            <a:extLst>
              <a:ext uri="{FF2B5EF4-FFF2-40B4-BE49-F238E27FC236}">
                <a16:creationId xmlns:a16="http://schemas.microsoft.com/office/drawing/2014/main" id="{3DEA4E49-2E23-A28E-07DA-C2F157F2767B}"/>
              </a:ext>
            </a:extLst>
          </p:cNvPr>
          <p:cNvSpPr/>
          <p:nvPr/>
        </p:nvSpPr>
        <p:spPr>
          <a:xfrm rot="16200000">
            <a:off x="9620991" y="994955"/>
            <a:ext cx="2161840" cy="2977003"/>
          </a:xfrm>
          <a:custGeom>
            <a:avLst/>
            <a:gdLst>
              <a:gd name="connsiteX0" fmla="*/ 4322766 w 4323680"/>
              <a:gd name="connsiteY0" fmla="*/ 1796374 h 5954006"/>
              <a:gd name="connsiteX1" fmla="*/ 4245641 w 4323680"/>
              <a:gd name="connsiteY1" fmla="*/ 2215562 h 5954006"/>
              <a:gd name="connsiteX2" fmla="*/ 2706365 w 4323680"/>
              <a:gd name="connsiteY2" fmla="*/ 4628552 h 5954006"/>
              <a:gd name="connsiteX3" fmla="*/ 1486949 w 4323680"/>
              <a:gd name="connsiteY3" fmla="*/ 5881460 h 5954006"/>
              <a:gd name="connsiteX4" fmla="*/ 1410540 w 4323680"/>
              <a:gd name="connsiteY4" fmla="*/ 5954006 h 5954006"/>
              <a:gd name="connsiteX5" fmla="*/ 0 w 4323680"/>
              <a:gd name="connsiteY5" fmla="*/ 5954006 h 5954006"/>
              <a:gd name="connsiteX6" fmla="*/ 49577 w 4323680"/>
              <a:gd name="connsiteY6" fmla="*/ 5904910 h 5954006"/>
              <a:gd name="connsiteX7" fmla="*/ 1927478 w 4323680"/>
              <a:gd name="connsiteY7" fmla="*/ 3922936 h 5954006"/>
              <a:gd name="connsiteX8" fmla="*/ 3753517 w 4323680"/>
              <a:gd name="connsiteY8" fmla="*/ 0 h 5954006"/>
              <a:gd name="connsiteX9" fmla="*/ 4322766 w 4323680"/>
              <a:gd name="connsiteY9" fmla="*/ 1796374 h 59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80" h="5954006">
                <a:moveTo>
                  <a:pt x="4322766" y="1796374"/>
                </a:moveTo>
                <a:cubicBezTo>
                  <a:pt x="4317678" y="1971292"/>
                  <a:pt x="4291430" y="2117764"/>
                  <a:pt x="4245641" y="2215562"/>
                </a:cubicBezTo>
                <a:cubicBezTo>
                  <a:pt x="4062482" y="2606760"/>
                  <a:pt x="3405699" y="3838846"/>
                  <a:pt x="2706365" y="4628552"/>
                </a:cubicBezTo>
                <a:cubicBezTo>
                  <a:pt x="2268125" y="5122118"/>
                  <a:pt x="1786523" y="5595690"/>
                  <a:pt x="1486949" y="5881460"/>
                </a:cubicBezTo>
                <a:lnTo>
                  <a:pt x="1410540" y="5954006"/>
                </a:lnTo>
                <a:lnTo>
                  <a:pt x="0" y="5954006"/>
                </a:lnTo>
                <a:lnTo>
                  <a:pt x="49577" y="5904910"/>
                </a:lnTo>
                <a:cubicBezTo>
                  <a:pt x="519442" y="5438594"/>
                  <a:pt x="1511207" y="4441178"/>
                  <a:pt x="1927478" y="3922936"/>
                </a:cubicBezTo>
                <a:cubicBezTo>
                  <a:pt x="2484355" y="3231942"/>
                  <a:pt x="4203088" y="1162624"/>
                  <a:pt x="3753517" y="0"/>
                </a:cubicBezTo>
                <a:cubicBezTo>
                  <a:pt x="4162849" y="490824"/>
                  <a:pt x="4338029" y="1271618"/>
                  <a:pt x="4322766" y="1796374"/>
                </a:cubicBezTo>
                <a:close/>
              </a:path>
            </a:pathLst>
          </a:custGeom>
          <a:solidFill>
            <a:srgbClr val="2FC3BB"/>
          </a:solidFill>
          <a:ln w="9253" cap="flat">
            <a:noFill/>
            <a:prstDash val="solid"/>
            <a:miter/>
          </a:ln>
        </p:spPr>
        <p:txBody>
          <a:bodyPr wrap="square" rtlCol="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383838"/>
              </a:solidFill>
              <a:effectLst/>
              <a:uLnTx/>
              <a:uFillTx/>
              <a:latin typeface="Calibri" panose="020F0502020204030204"/>
            </a:endParaRPr>
          </a:p>
        </p:txBody>
      </p:sp>
      <p:sp>
        <p:nvSpPr>
          <p:cNvPr id="22" name="Freeform: Shape 6">
            <a:extLst>
              <a:ext uri="{FF2B5EF4-FFF2-40B4-BE49-F238E27FC236}">
                <a16:creationId xmlns:a16="http://schemas.microsoft.com/office/drawing/2014/main" id="{A9103816-9EC2-4C51-3FE0-3A4218439803}"/>
              </a:ext>
            </a:extLst>
          </p:cNvPr>
          <p:cNvSpPr/>
          <p:nvPr/>
        </p:nvSpPr>
        <p:spPr>
          <a:xfrm rot="16200000">
            <a:off x="3057838" y="344174"/>
            <a:ext cx="2275610" cy="4277570"/>
          </a:xfrm>
          <a:custGeom>
            <a:avLst/>
            <a:gdLst>
              <a:gd name="connsiteX0" fmla="*/ 357888 w 2276202"/>
              <a:gd name="connsiteY0" fmla="*/ 3736837 h 3746575"/>
              <a:gd name="connsiteX1" fmla="*/ 1433995 w 2276202"/>
              <a:gd name="connsiteY1" fmla="*/ 2071692 h 3746575"/>
              <a:gd name="connsiteX2" fmla="*/ 2272304 w 2276202"/>
              <a:gd name="connsiteY2" fmla="*/ 745981 h 3746575"/>
              <a:gd name="connsiteX3" fmla="*/ 1903115 w 2276202"/>
              <a:gd name="connsiteY3" fmla="*/ 31890 h 3746575"/>
              <a:gd name="connsiteX4" fmla="*/ 905657 w 2276202"/>
              <a:gd name="connsiteY4" fmla="*/ 1825123 h 3746575"/>
              <a:gd name="connsiteX5" fmla="*/ 10906 w 2276202"/>
              <a:gd name="connsiteY5" fmla="*/ 2925079 h 3746575"/>
              <a:gd name="connsiteX6" fmla="*/ 357888 w 2276202"/>
              <a:gd name="connsiteY6" fmla="*/ 3736837 h 37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202" h="3746575">
                <a:moveTo>
                  <a:pt x="357888" y="3736837"/>
                </a:moveTo>
                <a:cubicBezTo>
                  <a:pt x="215394" y="3144430"/>
                  <a:pt x="1252639" y="2287841"/>
                  <a:pt x="1433995" y="2071692"/>
                </a:cubicBezTo>
                <a:cubicBezTo>
                  <a:pt x="1616276" y="1855544"/>
                  <a:pt x="2282482" y="1024573"/>
                  <a:pt x="2272304" y="745981"/>
                </a:cubicBezTo>
                <a:cubicBezTo>
                  <a:pt x="2261201" y="467389"/>
                  <a:pt x="1895713" y="-102603"/>
                  <a:pt x="1903115" y="31890"/>
                </a:cubicBezTo>
                <a:cubicBezTo>
                  <a:pt x="2143689" y="853255"/>
                  <a:pt x="1094415" y="1608974"/>
                  <a:pt x="905657" y="1825123"/>
                </a:cubicBezTo>
                <a:cubicBezTo>
                  <a:pt x="716899" y="2041272"/>
                  <a:pt x="60871" y="2689717"/>
                  <a:pt x="10906" y="2925079"/>
                </a:cubicBezTo>
                <a:cubicBezTo>
                  <a:pt x="-39985" y="3160441"/>
                  <a:pt x="393049" y="3762455"/>
                  <a:pt x="357888" y="3736837"/>
                </a:cubicBezTo>
                <a:close/>
              </a:path>
            </a:pathLst>
          </a:custGeom>
          <a:solidFill>
            <a:srgbClr val="239E93"/>
          </a:solidFill>
          <a:ln w="9253" cap="flat">
            <a:noFill/>
            <a:prstDash val="solid"/>
            <a:miter/>
          </a:ln>
        </p:spPr>
        <p:txBody>
          <a:bodyPr rtlCol="0"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383838"/>
              </a:solidFill>
              <a:effectLst/>
              <a:uLnTx/>
              <a:uFillTx/>
              <a:latin typeface="Calibri" panose="020F0502020204030204"/>
            </a:endParaRPr>
          </a:p>
        </p:txBody>
      </p:sp>
      <p:sp>
        <p:nvSpPr>
          <p:cNvPr id="23" name="Freeform: Shape 7">
            <a:extLst>
              <a:ext uri="{FF2B5EF4-FFF2-40B4-BE49-F238E27FC236}">
                <a16:creationId xmlns:a16="http://schemas.microsoft.com/office/drawing/2014/main" id="{53FEBB6D-E730-F67B-5E83-4A660EC7B3D4}"/>
              </a:ext>
            </a:extLst>
          </p:cNvPr>
          <p:cNvSpPr/>
          <p:nvPr/>
        </p:nvSpPr>
        <p:spPr>
          <a:xfrm rot="16200000">
            <a:off x="277392" y="1531578"/>
            <a:ext cx="1554075" cy="2303307"/>
          </a:xfrm>
          <a:custGeom>
            <a:avLst/>
            <a:gdLst>
              <a:gd name="connsiteX0" fmla="*/ 1554744 w 1554480"/>
              <a:gd name="connsiteY0" fmla="*/ 11665 h 2017386"/>
              <a:gd name="connsiteX1" fmla="*/ 6741 w 1554480"/>
              <a:gd name="connsiteY1" fmla="*/ 2013041 h 2017386"/>
            </a:gdLst>
            <a:ahLst/>
            <a:cxnLst>
              <a:cxn ang="0">
                <a:pos x="connsiteX0" y="connsiteY0"/>
              </a:cxn>
              <a:cxn ang="0">
                <a:pos x="connsiteX1" y="connsiteY1"/>
              </a:cxn>
            </a:cxnLst>
            <a:rect l="l" t="t" r="r" b="b"/>
            <a:pathLst>
              <a:path w="1554480" h="2017386">
                <a:moveTo>
                  <a:pt x="1554744" y="11665"/>
                </a:moveTo>
                <a:lnTo>
                  <a:pt x="6741" y="2013041"/>
                </a:lnTo>
              </a:path>
            </a:pathLst>
          </a:custGeom>
          <a:ln w="9253" cap="flat">
            <a:noFill/>
            <a:prstDash val="solid"/>
            <a:miter/>
          </a:ln>
        </p:spPr>
        <p:txBody>
          <a:bodyPr rtlCol="0" anchor="ctr"/>
          <a:lstStyle/>
          <a:p>
            <a:pPr defTabSz="914217"/>
            <a:endParaRPr lang="en-US" sz="3599">
              <a:solidFill>
                <a:srgbClr val="383838"/>
              </a:solidFill>
              <a:latin typeface="Calibri" panose="020F0502020204030204"/>
            </a:endParaRPr>
          </a:p>
        </p:txBody>
      </p:sp>
      <p:sp>
        <p:nvSpPr>
          <p:cNvPr id="24" name="Freeform 17">
            <a:extLst>
              <a:ext uri="{FF2B5EF4-FFF2-40B4-BE49-F238E27FC236}">
                <a16:creationId xmlns:a16="http://schemas.microsoft.com/office/drawing/2014/main" id="{6DD409AA-9002-2B8B-2595-49ADD268DD88}"/>
              </a:ext>
            </a:extLst>
          </p:cNvPr>
          <p:cNvSpPr/>
          <p:nvPr/>
        </p:nvSpPr>
        <p:spPr>
          <a:xfrm rot="16200000">
            <a:off x="287448" y="1028030"/>
            <a:ext cx="2326115" cy="2897835"/>
          </a:xfrm>
          <a:custGeom>
            <a:avLst/>
            <a:gdLst>
              <a:gd name="connsiteX0" fmla="*/ 4652229 w 4652229"/>
              <a:gd name="connsiteY0" fmla="*/ 841 h 5795669"/>
              <a:gd name="connsiteX1" fmla="*/ 2811389 w 4652229"/>
              <a:gd name="connsiteY1" fmla="*/ 1861768 h 5795669"/>
              <a:gd name="connsiteX2" fmla="*/ 746688 w 4652229"/>
              <a:gd name="connsiteY2" fmla="*/ 5795669 h 5795669"/>
              <a:gd name="connsiteX3" fmla="*/ 200913 w 4652229"/>
              <a:gd name="connsiteY3" fmla="*/ 4954780 h 5795669"/>
              <a:gd name="connsiteX4" fmla="*/ 99157 w 4652229"/>
              <a:gd name="connsiteY4" fmla="*/ 3587419 h 5795669"/>
              <a:gd name="connsiteX5" fmla="*/ 1486726 w 4652229"/>
              <a:gd name="connsiteY5" fmla="*/ 1503476 h 5795669"/>
              <a:gd name="connsiteX6" fmla="*/ 3229857 w 4652229"/>
              <a:gd name="connsiteY6" fmla="*/ 59281 h 5795669"/>
              <a:gd name="connsiteX7" fmla="*/ 3317028 w 4652229"/>
              <a:gd name="connsiteY7" fmla="*/ 0 h 5795669"/>
              <a:gd name="connsiteX8" fmla="*/ 4640123 w 4652229"/>
              <a:gd name="connsiteY8" fmla="*/ 0 h 579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2229" h="5795669">
                <a:moveTo>
                  <a:pt x="4652229" y="841"/>
                </a:moveTo>
                <a:cubicBezTo>
                  <a:pt x="4652229" y="841"/>
                  <a:pt x="3175856" y="1397451"/>
                  <a:pt x="2811389" y="1861768"/>
                </a:cubicBezTo>
                <a:cubicBezTo>
                  <a:pt x="2446922" y="2329742"/>
                  <a:pt x="54755" y="4230883"/>
                  <a:pt x="746688" y="5795669"/>
                </a:cubicBezTo>
                <a:cubicBezTo>
                  <a:pt x="600532" y="5664053"/>
                  <a:pt x="200913" y="4954780"/>
                  <a:pt x="200913" y="4954780"/>
                </a:cubicBezTo>
                <a:cubicBezTo>
                  <a:pt x="200913" y="4954780"/>
                  <a:pt x="-172807" y="4080986"/>
                  <a:pt x="99157" y="3587419"/>
                </a:cubicBezTo>
                <a:cubicBezTo>
                  <a:pt x="330418" y="3166976"/>
                  <a:pt x="772590" y="2315117"/>
                  <a:pt x="1486726" y="1503476"/>
                </a:cubicBezTo>
                <a:cubicBezTo>
                  <a:pt x="1983474" y="941359"/>
                  <a:pt x="2835094" y="329885"/>
                  <a:pt x="3229857" y="59281"/>
                </a:cubicBezTo>
                <a:lnTo>
                  <a:pt x="3317028" y="0"/>
                </a:lnTo>
                <a:lnTo>
                  <a:pt x="4640123" y="0"/>
                </a:lnTo>
                <a:close/>
              </a:path>
            </a:pathLst>
          </a:custGeom>
          <a:solidFill>
            <a:srgbClr val="107170"/>
          </a:solidFill>
          <a:ln w="9253" cap="flat">
            <a:noFill/>
            <a:prstDash val="solid"/>
            <a:miter/>
          </a:ln>
        </p:spPr>
        <p:txBody>
          <a:bodyPr wrap="square" rtlCol="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383838"/>
              </a:solidFill>
              <a:effectLst/>
              <a:uLnTx/>
              <a:uFillTx/>
              <a:latin typeface="Calibri" panose="020F0502020204030204"/>
            </a:endParaRPr>
          </a:p>
        </p:txBody>
      </p:sp>
      <p:sp>
        <p:nvSpPr>
          <p:cNvPr id="25" name="Freeform: Shape 9">
            <a:extLst>
              <a:ext uri="{FF2B5EF4-FFF2-40B4-BE49-F238E27FC236}">
                <a16:creationId xmlns:a16="http://schemas.microsoft.com/office/drawing/2014/main" id="{1DF9A378-50AA-888A-9228-499401685EAF}"/>
              </a:ext>
            </a:extLst>
          </p:cNvPr>
          <p:cNvSpPr/>
          <p:nvPr/>
        </p:nvSpPr>
        <p:spPr>
          <a:xfrm rot="16200000">
            <a:off x="6561484" y="-20137"/>
            <a:ext cx="2516122" cy="5027059"/>
          </a:xfrm>
          <a:custGeom>
            <a:avLst/>
            <a:gdLst>
              <a:gd name="connsiteX0" fmla="*/ 165685 w 2516777"/>
              <a:gd name="connsiteY0" fmla="*/ 12008 h 4403027"/>
              <a:gd name="connsiteX1" fmla="*/ 114794 w 2516777"/>
              <a:gd name="connsiteY1" fmla="*/ 1254463 h 4403027"/>
              <a:gd name="connsiteX2" fmla="*/ 1003068 w 2516777"/>
              <a:gd name="connsiteY2" fmla="*/ 2299981 h 4403027"/>
              <a:gd name="connsiteX3" fmla="*/ 1916326 w 2516777"/>
              <a:gd name="connsiteY3" fmla="*/ 3367916 h 4403027"/>
              <a:gd name="connsiteX4" fmla="*/ 2310497 w 2516777"/>
              <a:gd name="connsiteY4" fmla="*/ 4392620 h 4403027"/>
              <a:gd name="connsiteX5" fmla="*/ 2502957 w 2516777"/>
              <a:gd name="connsiteY5" fmla="*/ 3383927 h 4403027"/>
              <a:gd name="connsiteX6" fmla="*/ 498788 w 2516777"/>
              <a:gd name="connsiteY6" fmla="*/ 790143 h 4403027"/>
              <a:gd name="connsiteX7" fmla="*/ 165685 w 2516777"/>
              <a:gd name="connsiteY7" fmla="*/ 12008 h 440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6777" h="4403027">
                <a:moveTo>
                  <a:pt x="165685" y="12008"/>
                </a:moveTo>
                <a:cubicBezTo>
                  <a:pt x="119421" y="111276"/>
                  <a:pt x="-134108" y="807755"/>
                  <a:pt x="114794" y="1254463"/>
                </a:cubicBezTo>
                <a:cubicBezTo>
                  <a:pt x="281346" y="1553868"/>
                  <a:pt x="756017" y="1990969"/>
                  <a:pt x="1003068" y="2299981"/>
                </a:cubicBezTo>
                <a:cubicBezTo>
                  <a:pt x="1250120" y="2608993"/>
                  <a:pt x="1669274" y="3090925"/>
                  <a:pt x="1916326" y="3367916"/>
                </a:cubicBezTo>
                <a:cubicBezTo>
                  <a:pt x="2230923" y="3720158"/>
                  <a:pt x="2318825" y="4202089"/>
                  <a:pt x="2310497" y="4392620"/>
                </a:cubicBezTo>
                <a:cubicBezTo>
                  <a:pt x="2332704" y="4357396"/>
                  <a:pt x="2564025" y="3875465"/>
                  <a:pt x="2502957" y="3383927"/>
                </a:cubicBezTo>
                <a:cubicBezTo>
                  <a:pt x="2431710" y="2815536"/>
                  <a:pt x="1469412" y="2139871"/>
                  <a:pt x="498788" y="790143"/>
                </a:cubicBezTo>
                <a:cubicBezTo>
                  <a:pt x="340564" y="570792"/>
                  <a:pt x="186041" y="354644"/>
                  <a:pt x="165685" y="12008"/>
                </a:cubicBezTo>
                <a:close/>
              </a:path>
            </a:pathLst>
          </a:custGeom>
          <a:solidFill>
            <a:srgbClr val="242424">
              <a:lumMod val="90000"/>
              <a:lumOff val="10000"/>
            </a:srgbClr>
          </a:solidFill>
          <a:ln w="9525" cap="flat">
            <a:noFill/>
            <a:prstDash val="solid"/>
            <a:miter/>
          </a:ln>
        </p:spPr>
        <p:txBody>
          <a:bodyPr rtlCol="0"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383838"/>
              </a:solidFill>
              <a:effectLst/>
              <a:uLnTx/>
              <a:uFillTx/>
              <a:latin typeface="Calibri" panose="020F0502020204030204"/>
            </a:endParaRPr>
          </a:p>
        </p:txBody>
      </p:sp>
      <p:sp>
        <p:nvSpPr>
          <p:cNvPr id="27" name="Freeform 13">
            <a:extLst>
              <a:ext uri="{FF2B5EF4-FFF2-40B4-BE49-F238E27FC236}">
                <a16:creationId xmlns:a16="http://schemas.microsoft.com/office/drawing/2014/main" id="{780930E3-5DD8-F55E-D4F9-A4965794510F}"/>
              </a:ext>
            </a:extLst>
          </p:cNvPr>
          <p:cNvSpPr/>
          <p:nvPr/>
        </p:nvSpPr>
        <p:spPr>
          <a:xfrm rot="16200000">
            <a:off x="9355069" y="873458"/>
            <a:ext cx="2278724" cy="3391963"/>
          </a:xfrm>
          <a:custGeom>
            <a:avLst/>
            <a:gdLst>
              <a:gd name="connsiteX0" fmla="*/ 4557448 w 4557448"/>
              <a:gd name="connsiteY0" fmla="*/ 6783926 h 6783926"/>
              <a:gd name="connsiteX1" fmla="*/ 2948605 w 4557448"/>
              <a:gd name="connsiteY1" fmla="*/ 6783926 h 6783926"/>
              <a:gd name="connsiteX2" fmla="*/ 2927545 w 4557448"/>
              <a:gd name="connsiteY2" fmla="*/ 6757014 h 6783926"/>
              <a:gd name="connsiteX3" fmla="*/ 2253328 w 4557448"/>
              <a:gd name="connsiteY3" fmla="*/ 5897198 h 6783926"/>
              <a:gd name="connsiteX4" fmla="*/ 305183 w 4557448"/>
              <a:gd name="connsiteY4" fmla="*/ 3144198 h 6783926"/>
              <a:gd name="connsiteX5" fmla="*/ 369936 w 4557448"/>
              <a:gd name="connsiteY5" fmla="*/ 0 h 6783926"/>
              <a:gd name="connsiteX6" fmla="*/ 1011917 w 4557448"/>
              <a:gd name="connsiteY6" fmla="*/ 1963294 h 6783926"/>
              <a:gd name="connsiteX7" fmla="*/ 1981366 w 4557448"/>
              <a:gd name="connsiteY7" fmla="*/ 3582924 h 6783926"/>
              <a:gd name="connsiteX8" fmla="*/ 4547586 w 4557448"/>
              <a:gd name="connsiteY8" fmla="*/ 6772462 h 678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7448" h="6783926">
                <a:moveTo>
                  <a:pt x="4557448" y="6783926"/>
                </a:moveTo>
                <a:lnTo>
                  <a:pt x="2948605" y="6783926"/>
                </a:lnTo>
                <a:lnTo>
                  <a:pt x="2927545" y="6757014"/>
                </a:lnTo>
                <a:cubicBezTo>
                  <a:pt x="2736109" y="6512386"/>
                  <a:pt x="2405962" y="6090740"/>
                  <a:pt x="2253328" y="5897198"/>
                </a:cubicBezTo>
                <a:cubicBezTo>
                  <a:pt x="2033168" y="5615682"/>
                  <a:pt x="997117" y="4145952"/>
                  <a:pt x="305183" y="3144198"/>
                </a:cubicBezTo>
                <a:cubicBezTo>
                  <a:pt x="-386751" y="2142440"/>
                  <a:pt x="305183" y="138930"/>
                  <a:pt x="369936" y="0"/>
                </a:cubicBezTo>
                <a:cubicBezTo>
                  <a:pt x="338484" y="840890"/>
                  <a:pt x="764006" y="1473386"/>
                  <a:pt x="1011917" y="1963294"/>
                </a:cubicBezTo>
                <a:cubicBezTo>
                  <a:pt x="1409688" y="2742032"/>
                  <a:pt x="1690901" y="3114948"/>
                  <a:pt x="1981366" y="3582924"/>
                </a:cubicBezTo>
                <a:cubicBezTo>
                  <a:pt x="2423653" y="4295852"/>
                  <a:pt x="4313129" y="6499760"/>
                  <a:pt x="4547586" y="6772462"/>
                </a:cubicBezTo>
                <a:close/>
              </a:path>
            </a:pathLst>
          </a:custGeom>
          <a:solidFill>
            <a:srgbClr val="242424">
              <a:lumMod val="90000"/>
              <a:lumOff val="10000"/>
            </a:srgbClr>
          </a:solidFill>
          <a:ln w="9525" cap="flat">
            <a:noFill/>
            <a:prstDash val="solid"/>
            <a:miter/>
          </a:ln>
        </p:spPr>
        <p:txBody>
          <a:bodyPr wrap="square" rtlCol="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383838"/>
              </a:solidFill>
              <a:effectLst/>
              <a:uLnTx/>
              <a:uFillTx/>
              <a:latin typeface="Calibri" panose="020F0502020204030204"/>
            </a:endParaRPr>
          </a:p>
        </p:txBody>
      </p:sp>
      <p:sp>
        <p:nvSpPr>
          <p:cNvPr id="28" name="Freeform: Shape 11">
            <a:extLst>
              <a:ext uri="{FF2B5EF4-FFF2-40B4-BE49-F238E27FC236}">
                <a16:creationId xmlns:a16="http://schemas.microsoft.com/office/drawing/2014/main" id="{D2860BE8-18DB-D4DE-CAAE-CC1E98E3B603}"/>
              </a:ext>
            </a:extLst>
          </p:cNvPr>
          <p:cNvSpPr/>
          <p:nvPr/>
        </p:nvSpPr>
        <p:spPr>
          <a:xfrm rot="16200000">
            <a:off x="2956295" y="48442"/>
            <a:ext cx="2571624" cy="4935658"/>
          </a:xfrm>
          <a:custGeom>
            <a:avLst/>
            <a:gdLst>
              <a:gd name="connsiteX0" fmla="*/ 215403 w 2572294"/>
              <a:gd name="connsiteY0" fmla="*/ 12008 h 4322971"/>
              <a:gd name="connsiteX1" fmla="*/ 119173 w 2572294"/>
              <a:gd name="connsiteY1" fmla="*/ 1353731 h 4322971"/>
              <a:gd name="connsiteX2" fmla="*/ 1105527 w 2572294"/>
              <a:gd name="connsiteY2" fmla="*/ 2495316 h 4322971"/>
              <a:gd name="connsiteX3" fmla="*/ 2028963 w 2572294"/>
              <a:gd name="connsiteY3" fmla="*/ 3420752 h 4322971"/>
              <a:gd name="connsiteX4" fmla="*/ 2375945 w 2572294"/>
              <a:gd name="connsiteY4" fmla="*/ 4326975 h 4322971"/>
              <a:gd name="connsiteX5" fmla="*/ 2561927 w 2572294"/>
              <a:gd name="connsiteY5" fmla="*/ 3371118 h 4322971"/>
              <a:gd name="connsiteX6" fmla="*/ 2080779 w 2572294"/>
              <a:gd name="connsiteY6" fmla="*/ 2543349 h 4322971"/>
              <a:gd name="connsiteX7" fmla="*/ 654913 w 2572294"/>
              <a:gd name="connsiteY7" fmla="*/ 1089549 h 4322971"/>
              <a:gd name="connsiteX8" fmla="*/ 215403 w 2572294"/>
              <a:gd name="connsiteY8" fmla="*/ 12008 h 432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294" h="4322971">
                <a:moveTo>
                  <a:pt x="215403" y="12008"/>
                </a:moveTo>
                <a:cubicBezTo>
                  <a:pt x="36822" y="224955"/>
                  <a:pt x="-98269" y="985477"/>
                  <a:pt x="119173" y="1353731"/>
                </a:cubicBezTo>
                <a:cubicBezTo>
                  <a:pt x="336615" y="1721984"/>
                  <a:pt x="580890" y="1938132"/>
                  <a:pt x="1105527" y="2495316"/>
                </a:cubicBezTo>
                <a:cubicBezTo>
                  <a:pt x="1396992" y="2804328"/>
                  <a:pt x="1728245" y="3100531"/>
                  <a:pt x="2028963" y="3420752"/>
                </a:cubicBezTo>
                <a:cubicBezTo>
                  <a:pt x="2329681" y="3740972"/>
                  <a:pt x="2407404" y="4131641"/>
                  <a:pt x="2375945" y="4326975"/>
                </a:cubicBezTo>
                <a:cubicBezTo>
                  <a:pt x="2441640" y="4197286"/>
                  <a:pt x="2622071" y="3699344"/>
                  <a:pt x="2561927" y="3371118"/>
                </a:cubicBezTo>
                <a:cubicBezTo>
                  <a:pt x="2500858" y="3044493"/>
                  <a:pt x="2312100" y="2804328"/>
                  <a:pt x="2080779" y="2543349"/>
                </a:cubicBezTo>
                <a:cubicBezTo>
                  <a:pt x="1712515" y="2128664"/>
                  <a:pt x="844597" y="1393758"/>
                  <a:pt x="654913" y="1089549"/>
                </a:cubicBezTo>
                <a:cubicBezTo>
                  <a:pt x="465230" y="785340"/>
                  <a:pt x="229282" y="569191"/>
                  <a:pt x="215403" y="12008"/>
                </a:cubicBezTo>
                <a:close/>
              </a:path>
            </a:pathLst>
          </a:custGeom>
          <a:solidFill>
            <a:srgbClr val="242424">
              <a:lumMod val="90000"/>
              <a:lumOff val="10000"/>
            </a:srgbClr>
          </a:solidFill>
          <a:ln w="9525" cap="flat">
            <a:noFill/>
            <a:prstDash val="solid"/>
            <a:miter/>
          </a:ln>
        </p:spPr>
        <p:txBody>
          <a:bodyPr rtlCol="0"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383838"/>
              </a:solidFill>
              <a:effectLst/>
              <a:uLnTx/>
              <a:uFillTx/>
              <a:latin typeface="Calibri" panose="020F0502020204030204"/>
            </a:endParaRPr>
          </a:p>
        </p:txBody>
      </p:sp>
      <p:sp>
        <p:nvSpPr>
          <p:cNvPr id="29" name="Freeform 15">
            <a:extLst>
              <a:ext uri="{FF2B5EF4-FFF2-40B4-BE49-F238E27FC236}">
                <a16:creationId xmlns:a16="http://schemas.microsoft.com/office/drawing/2014/main" id="{7153538C-6AF3-3DEA-311A-BA4454ACBE03}"/>
              </a:ext>
            </a:extLst>
          </p:cNvPr>
          <p:cNvSpPr/>
          <p:nvPr/>
        </p:nvSpPr>
        <p:spPr>
          <a:xfrm rot="16200000">
            <a:off x="390419" y="820225"/>
            <a:ext cx="2352334" cy="3129997"/>
          </a:xfrm>
          <a:custGeom>
            <a:avLst/>
            <a:gdLst>
              <a:gd name="connsiteX0" fmla="*/ 4703870 w 4704668"/>
              <a:gd name="connsiteY0" fmla="*/ 4714420 h 6259993"/>
              <a:gd name="connsiteX1" fmla="*/ 4315518 w 4704668"/>
              <a:gd name="connsiteY1" fmla="*/ 6259993 h 6259993"/>
              <a:gd name="connsiteX2" fmla="*/ 2680040 w 4704668"/>
              <a:gd name="connsiteY2" fmla="*/ 3163325 h 6259993"/>
              <a:gd name="connsiteX3" fmla="*/ 54347 w 4704668"/>
              <a:gd name="connsiteY3" fmla="*/ 61843 h 6259993"/>
              <a:gd name="connsiteX4" fmla="*/ 0 w 4704668"/>
              <a:gd name="connsiteY4" fmla="*/ 0 h 6259993"/>
              <a:gd name="connsiteX5" fmla="*/ 1454051 w 4704668"/>
              <a:gd name="connsiteY5" fmla="*/ 0 h 6259993"/>
              <a:gd name="connsiteX6" fmla="*/ 1498289 w 4704668"/>
              <a:gd name="connsiteY6" fmla="*/ 44636 h 6259993"/>
              <a:gd name="connsiteX7" fmla="*/ 4326620 w 4704668"/>
              <a:gd name="connsiteY7" fmla="*/ 3309567 h 6259993"/>
              <a:gd name="connsiteX8" fmla="*/ 4703870 w 4704668"/>
              <a:gd name="connsiteY8" fmla="*/ 4714420 h 625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668" h="6259993">
                <a:moveTo>
                  <a:pt x="4703870" y="4714420"/>
                </a:moveTo>
                <a:cubicBezTo>
                  <a:pt x="4690032" y="5300754"/>
                  <a:pt x="4498678" y="5844575"/>
                  <a:pt x="4315518" y="6259993"/>
                </a:cubicBezTo>
                <a:cubicBezTo>
                  <a:pt x="4563432" y="5258238"/>
                  <a:pt x="2992705" y="3580115"/>
                  <a:pt x="2680040" y="3163325"/>
                </a:cubicBezTo>
                <a:cubicBezTo>
                  <a:pt x="2146404" y="2453367"/>
                  <a:pt x="611264" y="695925"/>
                  <a:pt x="54347" y="61843"/>
                </a:cubicBezTo>
                <a:lnTo>
                  <a:pt x="0" y="0"/>
                </a:lnTo>
                <a:lnTo>
                  <a:pt x="1454051" y="0"/>
                </a:lnTo>
                <a:lnTo>
                  <a:pt x="1498289" y="44636"/>
                </a:lnTo>
                <a:cubicBezTo>
                  <a:pt x="2083567" y="636457"/>
                  <a:pt x="3702794" y="2308497"/>
                  <a:pt x="4326620" y="3309567"/>
                </a:cubicBezTo>
                <a:cubicBezTo>
                  <a:pt x="4618009" y="3776627"/>
                  <a:pt x="4714632" y="4258382"/>
                  <a:pt x="4703870" y="4714420"/>
                </a:cubicBezTo>
                <a:close/>
              </a:path>
            </a:pathLst>
          </a:custGeom>
          <a:solidFill>
            <a:srgbClr val="242424">
              <a:lumMod val="90000"/>
              <a:lumOff val="10000"/>
            </a:srgbClr>
          </a:solidFill>
          <a:ln w="9525" cap="flat">
            <a:noFill/>
            <a:prstDash val="solid"/>
            <a:miter/>
          </a:ln>
        </p:spPr>
        <p:txBody>
          <a:bodyPr wrap="square" rtlCol="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383838"/>
              </a:solidFill>
              <a:effectLst/>
              <a:uLnTx/>
              <a:uFillTx/>
              <a:latin typeface="Calibri" panose="020F0502020204030204"/>
            </a:endParaRPr>
          </a:p>
        </p:txBody>
      </p:sp>
      <p:sp>
        <p:nvSpPr>
          <p:cNvPr id="64" name="Freeform 706">
            <a:extLst>
              <a:ext uri="{FF2B5EF4-FFF2-40B4-BE49-F238E27FC236}">
                <a16:creationId xmlns:a16="http://schemas.microsoft.com/office/drawing/2014/main" id="{ED58F00F-49D9-1E33-1680-1E3B35E48CFC}"/>
              </a:ext>
            </a:extLst>
          </p:cNvPr>
          <p:cNvSpPr>
            <a:spLocks noChangeArrowheads="1"/>
          </p:cNvSpPr>
          <p:nvPr/>
        </p:nvSpPr>
        <p:spPr bwMode="auto">
          <a:xfrm>
            <a:off x="5619177" y="2040607"/>
            <a:ext cx="877375" cy="872681"/>
          </a:xfrm>
          <a:custGeom>
            <a:avLst/>
            <a:gdLst>
              <a:gd name="T0" fmla="*/ 237985 w 296503"/>
              <a:gd name="T1" fmla="*/ 249351 h 295631"/>
              <a:gd name="T2" fmla="*/ 237985 w 296503"/>
              <a:gd name="T3" fmla="*/ 258488 h 295631"/>
              <a:gd name="T4" fmla="*/ 197328 w 296503"/>
              <a:gd name="T5" fmla="*/ 253737 h 295631"/>
              <a:gd name="T6" fmla="*/ 116792 w 296503"/>
              <a:gd name="T7" fmla="*/ 164641 h 295631"/>
              <a:gd name="T8" fmla="*/ 100158 w 296503"/>
              <a:gd name="T9" fmla="*/ 195147 h 295631"/>
              <a:gd name="T10" fmla="*/ 196702 w 296503"/>
              <a:gd name="T11" fmla="*/ 195147 h 295631"/>
              <a:gd name="T12" fmla="*/ 180431 w 296503"/>
              <a:gd name="T13" fmla="*/ 164641 h 295631"/>
              <a:gd name="T14" fmla="*/ 116792 w 296503"/>
              <a:gd name="T15" fmla="*/ 164641 h 295631"/>
              <a:gd name="T16" fmla="*/ 85696 w 296503"/>
              <a:gd name="T17" fmla="*/ 74560 h 295631"/>
              <a:gd name="T18" fmla="*/ 148611 w 296503"/>
              <a:gd name="T19" fmla="*/ 164283 h 295631"/>
              <a:gd name="T20" fmla="*/ 211528 w 296503"/>
              <a:gd name="T21" fmla="*/ 74560 h 295631"/>
              <a:gd name="T22" fmla="*/ 166690 w 296503"/>
              <a:gd name="T23" fmla="*/ 95734 h 295631"/>
              <a:gd name="T24" fmla="*/ 138125 w 296503"/>
              <a:gd name="T25" fmla="*/ 66665 h 295631"/>
              <a:gd name="T26" fmla="*/ 146803 w 296503"/>
              <a:gd name="T27" fmla="*/ 67740 h 295631"/>
              <a:gd name="T28" fmla="*/ 185854 w 296503"/>
              <a:gd name="T29" fmla="*/ 67740 h 295631"/>
              <a:gd name="T30" fmla="*/ 148431 w 296503"/>
              <a:gd name="T31" fmla="*/ 9152 h 295631"/>
              <a:gd name="T32" fmla="*/ 77740 w 296503"/>
              <a:gd name="T33" fmla="*/ 67740 h 295631"/>
              <a:gd name="T34" fmla="*/ 166690 w 296503"/>
              <a:gd name="T35" fmla="*/ 39388 h 295631"/>
              <a:gd name="T36" fmla="*/ 219121 w 296503"/>
              <a:gd name="T37" fmla="*/ 67740 h 295631"/>
              <a:gd name="T38" fmla="*/ 148431 w 296503"/>
              <a:gd name="T39" fmla="*/ 9152 h 295631"/>
              <a:gd name="T40" fmla="*/ 225268 w 296503"/>
              <a:gd name="T41" fmla="*/ 12112 h 295631"/>
              <a:gd name="T42" fmla="*/ 228160 w 296503"/>
              <a:gd name="T43" fmla="*/ 73842 h 295631"/>
              <a:gd name="T44" fmla="*/ 223460 w 296503"/>
              <a:gd name="T45" fmla="*/ 78507 h 295631"/>
              <a:gd name="T46" fmla="*/ 220929 w 296503"/>
              <a:gd name="T47" fmla="*/ 77790 h 295631"/>
              <a:gd name="T48" fmla="*/ 188024 w 296503"/>
              <a:gd name="T49" fmla="*/ 159259 h 295631"/>
              <a:gd name="T50" fmla="*/ 213697 w 296503"/>
              <a:gd name="T51" fmla="*/ 192635 h 295631"/>
              <a:gd name="T52" fmla="*/ 297223 w 296503"/>
              <a:gd name="T53" fmla="*/ 250776 h 295631"/>
              <a:gd name="T54" fmla="*/ 292522 w 296503"/>
              <a:gd name="T55" fmla="*/ 294919 h 295631"/>
              <a:gd name="T56" fmla="*/ 288183 w 296503"/>
              <a:gd name="T57" fmla="*/ 250776 h 295631"/>
              <a:gd name="T58" fmla="*/ 211889 w 296503"/>
              <a:gd name="T59" fmla="*/ 201608 h 295631"/>
              <a:gd name="T60" fmla="*/ 152949 w 296503"/>
              <a:gd name="T61" fmla="*/ 237497 h 295631"/>
              <a:gd name="T62" fmla="*/ 148611 w 296503"/>
              <a:gd name="T63" fmla="*/ 294919 h 295631"/>
              <a:gd name="T64" fmla="*/ 143911 w 296503"/>
              <a:gd name="T65" fmla="*/ 237497 h 295631"/>
              <a:gd name="T66" fmla="*/ 84972 w 296503"/>
              <a:gd name="T67" fmla="*/ 201608 h 295631"/>
              <a:gd name="T68" fmla="*/ 9039 w 296503"/>
              <a:gd name="T69" fmla="*/ 250776 h 295631"/>
              <a:gd name="T70" fmla="*/ 4338 w 296503"/>
              <a:gd name="T71" fmla="*/ 294919 h 295631"/>
              <a:gd name="T72" fmla="*/ 0 w 296503"/>
              <a:gd name="T73" fmla="*/ 250776 h 295631"/>
              <a:gd name="T74" fmla="*/ 83525 w 296503"/>
              <a:gd name="T75" fmla="*/ 192635 h 295631"/>
              <a:gd name="T76" fmla="*/ 108837 w 296503"/>
              <a:gd name="T77" fmla="*/ 159259 h 295631"/>
              <a:gd name="T78" fmla="*/ 75933 w 296503"/>
              <a:gd name="T79" fmla="*/ 77790 h 295631"/>
              <a:gd name="T80" fmla="*/ 70871 w 296503"/>
              <a:gd name="T81" fmla="*/ 77432 h 295631"/>
              <a:gd name="T82" fmla="*/ 69063 w 296503"/>
              <a:gd name="T83" fmla="*/ 16419 h 295631"/>
              <a:gd name="T84" fmla="*/ 148611 w 296503"/>
              <a:gd name="T85" fmla="*/ 0 h 2956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6503" h="295631">
                <a:moveTo>
                  <a:pt x="201235" y="249953"/>
                </a:moveTo>
                <a:lnTo>
                  <a:pt x="237408" y="249953"/>
                </a:lnTo>
                <a:cubicBezTo>
                  <a:pt x="240331" y="249953"/>
                  <a:pt x="242523" y="251785"/>
                  <a:pt x="242523" y="254349"/>
                </a:cubicBezTo>
                <a:cubicBezTo>
                  <a:pt x="242523" y="256914"/>
                  <a:pt x="240331" y="259112"/>
                  <a:pt x="237408" y="259112"/>
                </a:cubicBezTo>
                <a:lnTo>
                  <a:pt x="201235" y="259112"/>
                </a:lnTo>
                <a:cubicBezTo>
                  <a:pt x="198677" y="259112"/>
                  <a:pt x="196850" y="256914"/>
                  <a:pt x="196850" y="254349"/>
                </a:cubicBezTo>
                <a:cubicBezTo>
                  <a:pt x="196850" y="251785"/>
                  <a:pt x="198677" y="249953"/>
                  <a:pt x="201235" y="249953"/>
                </a:cubicBezTo>
                <a:close/>
                <a:moveTo>
                  <a:pt x="116509" y="165039"/>
                </a:moveTo>
                <a:lnTo>
                  <a:pt x="113984" y="175112"/>
                </a:lnTo>
                <a:cubicBezTo>
                  <a:pt x="111819" y="183387"/>
                  <a:pt x="106769" y="190582"/>
                  <a:pt x="99916" y="195618"/>
                </a:cubicBezTo>
                <a:lnTo>
                  <a:pt x="148251" y="230155"/>
                </a:lnTo>
                <a:lnTo>
                  <a:pt x="196225" y="195618"/>
                </a:lnTo>
                <a:cubicBezTo>
                  <a:pt x="189732" y="190582"/>
                  <a:pt x="184682" y="183387"/>
                  <a:pt x="182518" y="175112"/>
                </a:cubicBezTo>
                <a:lnTo>
                  <a:pt x="179993" y="165039"/>
                </a:lnTo>
                <a:cubicBezTo>
                  <a:pt x="170254" y="170435"/>
                  <a:pt x="159433" y="173673"/>
                  <a:pt x="148251" y="173673"/>
                </a:cubicBezTo>
                <a:cubicBezTo>
                  <a:pt x="136708" y="173673"/>
                  <a:pt x="126248" y="170435"/>
                  <a:pt x="116509" y="165039"/>
                </a:cubicBezTo>
                <a:close/>
                <a:moveTo>
                  <a:pt x="137790" y="66825"/>
                </a:moveTo>
                <a:cubicBezTo>
                  <a:pt x="119394" y="67545"/>
                  <a:pt x="100998" y="70063"/>
                  <a:pt x="85488" y="74740"/>
                </a:cubicBezTo>
                <a:cubicBezTo>
                  <a:pt x="84766" y="78697"/>
                  <a:pt x="84406" y="82295"/>
                  <a:pt x="84406" y="86612"/>
                </a:cubicBezTo>
                <a:cubicBezTo>
                  <a:pt x="84406" y="129423"/>
                  <a:pt x="113262" y="164679"/>
                  <a:pt x="148251" y="164679"/>
                </a:cubicBezTo>
                <a:cubicBezTo>
                  <a:pt x="183600" y="164679"/>
                  <a:pt x="212097" y="129423"/>
                  <a:pt x="212097" y="86612"/>
                </a:cubicBezTo>
                <a:cubicBezTo>
                  <a:pt x="212097" y="82295"/>
                  <a:pt x="211736" y="78697"/>
                  <a:pt x="211015" y="74740"/>
                </a:cubicBezTo>
                <a:cubicBezTo>
                  <a:pt x="205604" y="73301"/>
                  <a:pt x="199833" y="72221"/>
                  <a:pt x="194061" y="70782"/>
                </a:cubicBezTo>
                <a:cubicBezTo>
                  <a:pt x="192618" y="84813"/>
                  <a:pt x="180715" y="95965"/>
                  <a:pt x="166286" y="95965"/>
                </a:cubicBezTo>
                <a:cubicBezTo>
                  <a:pt x="150415" y="95965"/>
                  <a:pt x="137790" y="83374"/>
                  <a:pt x="137790" y="67904"/>
                </a:cubicBezTo>
                <a:cubicBezTo>
                  <a:pt x="137790" y="67545"/>
                  <a:pt x="137790" y="67185"/>
                  <a:pt x="137790" y="66825"/>
                </a:cubicBezTo>
                <a:close/>
                <a:moveTo>
                  <a:pt x="166286" y="48477"/>
                </a:moveTo>
                <a:cubicBezTo>
                  <a:pt x="155465" y="48477"/>
                  <a:pt x="146447" y="57112"/>
                  <a:pt x="146447" y="67904"/>
                </a:cubicBezTo>
                <a:cubicBezTo>
                  <a:pt x="146447" y="78337"/>
                  <a:pt x="155465" y="86971"/>
                  <a:pt x="166286" y="86971"/>
                </a:cubicBezTo>
                <a:cubicBezTo>
                  <a:pt x="176747" y="86971"/>
                  <a:pt x="185404" y="78337"/>
                  <a:pt x="185404" y="67904"/>
                </a:cubicBezTo>
                <a:cubicBezTo>
                  <a:pt x="185404" y="57112"/>
                  <a:pt x="176747" y="48477"/>
                  <a:pt x="166286" y="48477"/>
                </a:cubicBezTo>
                <a:close/>
                <a:moveTo>
                  <a:pt x="148071" y="9174"/>
                </a:moveTo>
                <a:cubicBezTo>
                  <a:pt x="122731" y="9174"/>
                  <a:pt x="97391" y="12682"/>
                  <a:pt x="77552" y="19697"/>
                </a:cubicBezTo>
                <a:lnTo>
                  <a:pt x="77552" y="67904"/>
                </a:lnTo>
                <a:cubicBezTo>
                  <a:pt x="95587" y="61788"/>
                  <a:pt x="117230" y="58551"/>
                  <a:pt x="139594" y="57831"/>
                </a:cubicBezTo>
                <a:cubicBezTo>
                  <a:pt x="143562" y="47038"/>
                  <a:pt x="154022" y="39483"/>
                  <a:pt x="166286" y="39483"/>
                </a:cubicBezTo>
                <a:cubicBezTo>
                  <a:pt x="179633" y="39483"/>
                  <a:pt x="191175" y="49197"/>
                  <a:pt x="193700" y="61788"/>
                </a:cubicBezTo>
                <a:cubicBezTo>
                  <a:pt x="202718" y="63227"/>
                  <a:pt x="211015" y="65386"/>
                  <a:pt x="218590" y="67904"/>
                </a:cubicBezTo>
                <a:lnTo>
                  <a:pt x="218590" y="19697"/>
                </a:lnTo>
                <a:cubicBezTo>
                  <a:pt x="198751" y="12682"/>
                  <a:pt x="173410" y="9174"/>
                  <a:pt x="148071" y="9174"/>
                </a:cubicBezTo>
                <a:close/>
                <a:moveTo>
                  <a:pt x="148251" y="0"/>
                </a:moveTo>
                <a:cubicBezTo>
                  <a:pt x="175935" y="0"/>
                  <a:pt x="203620" y="4047"/>
                  <a:pt x="224722" y="12142"/>
                </a:cubicBezTo>
                <a:cubicBezTo>
                  <a:pt x="226525" y="12861"/>
                  <a:pt x="227607" y="14660"/>
                  <a:pt x="227607" y="16459"/>
                </a:cubicBezTo>
                <a:lnTo>
                  <a:pt x="227607" y="74020"/>
                </a:lnTo>
                <a:cubicBezTo>
                  <a:pt x="227607" y="75819"/>
                  <a:pt x="226886" y="76898"/>
                  <a:pt x="225804" y="77618"/>
                </a:cubicBezTo>
                <a:cubicBezTo>
                  <a:pt x="224722" y="78337"/>
                  <a:pt x="224000" y="78697"/>
                  <a:pt x="222918" y="78697"/>
                </a:cubicBezTo>
                <a:cubicBezTo>
                  <a:pt x="222557" y="78697"/>
                  <a:pt x="222197" y="78337"/>
                  <a:pt x="221475" y="78337"/>
                </a:cubicBezTo>
                <a:cubicBezTo>
                  <a:pt x="221114" y="78337"/>
                  <a:pt x="220754" y="77978"/>
                  <a:pt x="220393" y="77978"/>
                </a:cubicBezTo>
                <a:cubicBezTo>
                  <a:pt x="220754" y="80856"/>
                  <a:pt x="221114" y="83374"/>
                  <a:pt x="221114" y="86612"/>
                </a:cubicBezTo>
                <a:cubicBezTo>
                  <a:pt x="221114" y="117191"/>
                  <a:pt x="207768" y="144173"/>
                  <a:pt x="187568" y="159643"/>
                </a:cubicBezTo>
                <a:lnTo>
                  <a:pt x="191175" y="172954"/>
                </a:lnTo>
                <a:cubicBezTo>
                  <a:pt x="193700" y="183027"/>
                  <a:pt x="202358" y="191301"/>
                  <a:pt x="213179" y="193100"/>
                </a:cubicBezTo>
                <a:lnTo>
                  <a:pt x="252857" y="199935"/>
                </a:lnTo>
                <a:cubicBezTo>
                  <a:pt x="278106" y="204253"/>
                  <a:pt x="296503" y="225838"/>
                  <a:pt x="296503" y="251381"/>
                </a:cubicBezTo>
                <a:lnTo>
                  <a:pt x="296503" y="291314"/>
                </a:lnTo>
                <a:cubicBezTo>
                  <a:pt x="296503" y="293833"/>
                  <a:pt x="294338" y="295631"/>
                  <a:pt x="291813" y="295631"/>
                </a:cubicBezTo>
                <a:cubicBezTo>
                  <a:pt x="289288" y="295631"/>
                  <a:pt x="287485" y="293833"/>
                  <a:pt x="287485" y="291314"/>
                </a:cubicBezTo>
                <a:lnTo>
                  <a:pt x="287485" y="251381"/>
                </a:lnTo>
                <a:cubicBezTo>
                  <a:pt x="287485" y="230155"/>
                  <a:pt x="272335" y="212167"/>
                  <a:pt x="251414" y="208570"/>
                </a:cubicBezTo>
                <a:lnTo>
                  <a:pt x="211375" y="202094"/>
                </a:lnTo>
                <a:cubicBezTo>
                  <a:pt x="209211" y="201734"/>
                  <a:pt x="207408" y="201015"/>
                  <a:pt x="205243" y="200295"/>
                </a:cubicBezTo>
                <a:lnTo>
                  <a:pt x="152579" y="238070"/>
                </a:lnTo>
                <a:lnTo>
                  <a:pt x="152579" y="291314"/>
                </a:lnTo>
                <a:cubicBezTo>
                  <a:pt x="152579" y="293833"/>
                  <a:pt x="150415" y="295631"/>
                  <a:pt x="148251" y="295631"/>
                </a:cubicBezTo>
                <a:cubicBezTo>
                  <a:pt x="145726" y="295631"/>
                  <a:pt x="143562" y="293833"/>
                  <a:pt x="143562" y="291314"/>
                </a:cubicBezTo>
                <a:lnTo>
                  <a:pt x="143562" y="238070"/>
                </a:lnTo>
                <a:lnTo>
                  <a:pt x="90898" y="200295"/>
                </a:lnTo>
                <a:cubicBezTo>
                  <a:pt x="89095" y="201015"/>
                  <a:pt x="86930" y="201734"/>
                  <a:pt x="84766" y="202094"/>
                </a:cubicBezTo>
                <a:lnTo>
                  <a:pt x="44728" y="208570"/>
                </a:lnTo>
                <a:cubicBezTo>
                  <a:pt x="24167" y="212167"/>
                  <a:pt x="9017" y="230155"/>
                  <a:pt x="9017" y="251381"/>
                </a:cubicBezTo>
                <a:lnTo>
                  <a:pt x="9017" y="291314"/>
                </a:lnTo>
                <a:cubicBezTo>
                  <a:pt x="9017" y="293833"/>
                  <a:pt x="6853" y="295631"/>
                  <a:pt x="4328" y="295631"/>
                </a:cubicBezTo>
                <a:cubicBezTo>
                  <a:pt x="1803" y="295631"/>
                  <a:pt x="0" y="293833"/>
                  <a:pt x="0" y="291314"/>
                </a:cubicBezTo>
                <a:lnTo>
                  <a:pt x="0" y="251381"/>
                </a:lnTo>
                <a:cubicBezTo>
                  <a:pt x="0" y="225838"/>
                  <a:pt x="18035" y="204253"/>
                  <a:pt x="43285" y="199935"/>
                </a:cubicBezTo>
                <a:lnTo>
                  <a:pt x="83323" y="193100"/>
                </a:lnTo>
                <a:cubicBezTo>
                  <a:pt x="94145" y="191301"/>
                  <a:pt x="102802" y="183027"/>
                  <a:pt x="105327" y="172954"/>
                </a:cubicBezTo>
                <a:lnTo>
                  <a:pt x="108573" y="159643"/>
                </a:lnTo>
                <a:cubicBezTo>
                  <a:pt x="88734" y="144173"/>
                  <a:pt x="75388" y="117191"/>
                  <a:pt x="75388" y="86612"/>
                </a:cubicBezTo>
                <a:cubicBezTo>
                  <a:pt x="75388" y="83374"/>
                  <a:pt x="75749" y="80856"/>
                  <a:pt x="75749" y="77978"/>
                </a:cubicBezTo>
                <a:cubicBezTo>
                  <a:pt x="75749" y="77978"/>
                  <a:pt x="75388" y="78337"/>
                  <a:pt x="75027" y="78337"/>
                </a:cubicBezTo>
                <a:cubicBezTo>
                  <a:pt x="73584" y="78697"/>
                  <a:pt x="72141" y="78697"/>
                  <a:pt x="70699" y="77618"/>
                </a:cubicBezTo>
                <a:cubicBezTo>
                  <a:pt x="69616" y="76898"/>
                  <a:pt x="68895" y="75819"/>
                  <a:pt x="68895" y="74020"/>
                </a:cubicBezTo>
                <a:lnTo>
                  <a:pt x="68895" y="16459"/>
                </a:lnTo>
                <a:cubicBezTo>
                  <a:pt x="68895" y="14660"/>
                  <a:pt x="69977" y="12861"/>
                  <a:pt x="71781" y="12142"/>
                </a:cubicBezTo>
                <a:cubicBezTo>
                  <a:pt x="92882" y="4047"/>
                  <a:pt x="120567" y="0"/>
                  <a:pt x="148251" y="0"/>
                </a:cubicBezTo>
                <a:close/>
              </a:path>
            </a:pathLst>
          </a:custGeom>
          <a:solidFill>
            <a:srgbClr val="000000"/>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pic>
        <p:nvPicPr>
          <p:cNvPr id="1028" name="Picture 4">
            <a:extLst>
              <a:ext uri="{FF2B5EF4-FFF2-40B4-BE49-F238E27FC236}">
                <a16:creationId xmlns:a16="http://schemas.microsoft.com/office/drawing/2014/main" id="{09AF9912-F037-6B68-B57E-60097F7AD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9489" y="2205457"/>
            <a:ext cx="1759527" cy="54297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21511BBC-5308-AE56-1819-18CCEFBC81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6803" y="2750792"/>
            <a:ext cx="318078" cy="98157"/>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a:extLst>
              <a:ext uri="{FF2B5EF4-FFF2-40B4-BE49-F238E27FC236}">
                <a16:creationId xmlns:a16="http://schemas.microsoft.com/office/drawing/2014/main" id="{5FBC441C-B436-4D5C-227A-F73F1BE52C21}"/>
              </a:ext>
            </a:extLst>
          </p:cNvPr>
          <p:cNvGrpSpPr/>
          <p:nvPr/>
        </p:nvGrpSpPr>
        <p:grpSpPr>
          <a:xfrm>
            <a:off x="586996" y="3916778"/>
            <a:ext cx="11018008" cy="2505496"/>
            <a:chOff x="529835" y="3916778"/>
            <a:chExt cx="11018008" cy="2505496"/>
          </a:xfrm>
        </p:grpSpPr>
        <p:sp>
          <p:nvSpPr>
            <p:cNvPr id="66" name="Rectangle 65">
              <a:extLst>
                <a:ext uri="{FF2B5EF4-FFF2-40B4-BE49-F238E27FC236}">
                  <a16:creationId xmlns:a16="http://schemas.microsoft.com/office/drawing/2014/main" id="{0BEF65CF-41FE-1F3D-E9B3-A6970427ED5B}"/>
                </a:ext>
              </a:extLst>
            </p:cNvPr>
            <p:cNvSpPr/>
            <p:nvPr/>
          </p:nvSpPr>
          <p:spPr>
            <a:xfrm>
              <a:off x="529835" y="3916778"/>
              <a:ext cx="3564000" cy="2494297"/>
            </a:xfrm>
            <a:prstGeom prst="rect">
              <a:avLst/>
            </a:prstGeom>
            <a:solidFill>
              <a:schemeClr val="bg1">
                <a:lumMod val="95000"/>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lgn="just">
                <a:spcBef>
                  <a:spcPts val="300"/>
                </a:spcBef>
                <a:spcAft>
                  <a:spcPts val="300"/>
                </a:spcAft>
                <a:buFont typeface="Arial" panose="020B0604020202020204" pitchFamily="34" charset="0"/>
                <a:buChar char="•"/>
              </a:pPr>
              <a:r>
                <a:rPr lang="en-GB" sz="1300" b="1" dirty="0">
                  <a:solidFill>
                    <a:schemeClr val="tx1"/>
                  </a:solidFill>
                </a:rPr>
                <a:t>General Learning</a:t>
              </a:r>
              <a:r>
                <a:rPr lang="en-BE" sz="1300" b="1" dirty="0">
                  <a:solidFill>
                    <a:schemeClr val="tx1"/>
                  </a:solidFill>
                </a:rPr>
                <a:t>:</a:t>
              </a:r>
              <a:r>
                <a:rPr lang="en-GB" sz="1300" b="1" dirty="0">
                  <a:solidFill>
                    <a:schemeClr val="tx1"/>
                  </a:solidFill>
                </a:rPr>
                <a:t> </a:t>
              </a:r>
              <a:r>
                <a:rPr lang="en-GB" sz="1300" dirty="0">
                  <a:solidFill>
                    <a:schemeClr val="tx1"/>
                  </a:solidFill>
                </a:rPr>
                <a:t>lesson on best practices and processes to scale the social enterprise. </a:t>
              </a:r>
            </a:p>
            <a:p>
              <a:pPr marL="285750" indent="-285750" algn="just">
                <a:spcBef>
                  <a:spcPts val="300"/>
                </a:spcBef>
                <a:spcAft>
                  <a:spcPts val="300"/>
                </a:spcAft>
                <a:buFont typeface="Arial" panose="020B0604020202020204" pitchFamily="34" charset="0"/>
                <a:buChar char="•"/>
              </a:pPr>
              <a:r>
                <a:rPr lang="en-GB" sz="1300" b="1" dirty="0">
                  <a:solidFill>
                    <a:schemeClr val="tx1"/>
                  </a:solidFill>
                </a:rPr>
                <a:t>Targeted</a:t>
              </a:r>
              <a:r>
                <a:rPr lang="en-BE" sz="1300" b="1" dirty="0">
                  <a:solidFill>
                    <a:schemeClr val="tx1"/>
                  </a:solidFill>
                </a:rPr>
                <a:t> </a:t>
              </a:r>
              <a:r>
                <a:rPr lang="en-GB" sz="1300" b="1" dirty="0">
                  <a:solidFill>
                    <a:schemeClr val="tx1"/>
                  </a:solidFill>
                </a:rPr>
                <a:t>Expertise</a:t>
              </a:r>
              <a:r>
                <a:rPr lang="en-BE" sz="1300" b="1" dirty="0">
                  <a:solidFill>
                    <a:schemeClr val="tx1"/>
                  </a:solidFill>
                </a:rPr>
                <a:t>:</a:t>
              </a:r>
              <a:r>
                <a:rPr lang="en-GB" sz="1300" b="1" dirty="0">
                  <a:solidFill>
                    <a:schemeClr val="tx1"/>
                  </a:solidFill>
                </a:rPr>
                <a:t> </a:t>
              </a:r>
              <a:r>
                <a:rPr lang="en-GB" sz="1300" dirty="0">
                  <a:solidFill>
                    <a:schemeClr val="tx1"/>
                  </a:solidFill>
                </a:rPr>
                <a:t>focused support on developing, validation </a:t>
              </a:r>
              <a:r>
                <a:rPr lang="en-BE" sz="1300" dirty="0">
                  <a:solidFill>
                    <a:schemeClr val="tx1"/>
                  </a:solidFill>
                </a:rPr>
                <a:t>&amp; implement a</a:t>
              </a:r>
              <a:r>
                <a:rPr lang="en-US" sz="1300" dirty="0">
                  <a:solidFill>
                    <a:schemeClr val="tx1"/>
                  </a:solidFill>
                </a:rPr>
                <a:t> preventative </a:t>
              </a:r>
              <a:r>
                <a:rPr lang="en-BE" sz="1300" dirty="0">
                  <a:solidFill>
                    <a:schemeClr val="tx1"/>
                  </a:solidFill>
                </a:rPr>
                <a:t>protocol to prevent &amp; delay the progression of CKD and its underlying risk factors</a:t>
              </a:r>
              <a:endParaRPr lang="en-GB" sz="1300" dirty="0">
                <a:solidFill>
                  <a:schemeClr val="tx1"/>
                </a:solidFill>
              </a:endParaRPr>
            </a:p>
            <a:p>
              <a:pPr marL="285750" indent="-285750" algn="just">
                <a:spcBef>
                  <a:spcPts val="300"/>
                </a:spcBef>
                <a:spcAft>
                  <a:spcPts val="300"/>
                </a:spcAft>
                <a:buFont typeface="Arial" panose="020B0604020202020204" pitchFamily="34" charset="0"/>
                <a:buChar char="•"/>
              </a:pPr>
              <a:r>
                <a:rPr lang="en-GB" sz="1300" b="1" dirty="0">
                  <a:solidFill>
                    <a:schemeClr val="tx1"/>
                  </a:solidFill>
                </a:rPr>
                <a:t>Visibility: </a:t>
              </a:r>
              <a:r>
                <a:rPr lang="en-GB" sz="1300" dirty="0">
                  <a:solidFill>
                    <a:schemeClr val="tx1"/>
                  </a:solidFill>
                </a:rPr>
                <a:t>An opportunity to tap into the expert’s and BI’s network and build lasting collaborations.</a:t>
              </a:r>
            </a:p>
            <a:p>
              <a:pPr marL="285750" indent="-285750">
                <a:spcBef>
                  <a:spcPts val="300"/>
                </a:spcBef>
                <a:spcAft>
                  <a:spcPts val="300"/>
                </a:spcAft>
                <a:buFont typeface="Arial" panose="020B0604020202020204" pitchFamily="34" charset="0"/>
                <a:buChar char="•"/>
              </a:pPr>
              <a:endParaRPr lang="en-GB" sz="1300" b="1" dirty="0">
                <a:solidFill>
                  <a:schemeClr val="tx1"/>
                </a:solidFill>
              </a:endParaRPr>
            </a:p>
            <a:p>
              <a:pPr marL="285750" indent="-285750">
                <a:spcBef>
                  <a:spcPts val="300"/>
                </a:spcBef>
                <a:spcAft>
                  <a:spcPts val="300"/>
                </a:spcAft>
                <a:buFont typeface="Arial" panose="020B0604020202020204" pitchFamily="34" charset="0"/>
                <a:buChar char="•"/>
              </a:pPr>
              <a:endParaRPr lang="en-GB" sz="1300" dirty="0">
                <a:solidFill>
                  <a:schemeClr val="tx1"/>
                </a:solidFill>
              </a:endParaRPr>
            </a:p>
          </p:txBody>
        </p:sp>
        <p:sp>
          <p:nvSpPr>
            <p:cNvPr id="68" name="Rectangle 67">
              <a:extLst>
                <a:ext uri="{FF2B5EF4-FFF2-40B4-BE49-F238E27FC236}">
                  <a16:creationId xmlns:a16="http://schemas.microsoft.com/office/drawing/2014/main" id="{6700842F-02C1-90ED-B983-583999B21596}"/>
                </a:ext>
              </a:extLst>
            </p:cNvPr>
            <p:cNvSpPr/>
            <p:nvPr/>
          </p:nvSpPr>
          <p:spPr>
            <a:xfrm>
              <a:off x="4256839" y="3927977"/>
              <a:ext cx="3564000" cy="2494297"/>
            </a:xfrm>
            <a:prstGeom prst="rect">
              <a:avLst/>
            </a:prstGeom>
            <a:solidFill>
              <a:schemeClr val="bg1">
                <a:lumMod val="95000"/>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spcBef>
                  <a:spcPts val="300"/>
                </a:spcBef>
                <a:spcAft>
                  <a:spcPts val="300"/>
                </a:spcAft>
                <a:buFont typeface="Arial" panose="020B0604020202020204" pitchFamily="34" charset="0"/>
                <a:buChar char="•"/>
              </a:pPr>
              <a:r>
                <a:rPr lang="de-DE" sz="1300" b="1" dirty="0">
                  <a:solidFill>
                    <a:schemeClr val="tx1"/>
                  </a:solidFill>
                </a:rPr>
                <a:t>Personal </a:t>
              </a:r>
              <a:r>
                <a:rPr lang="de-DE" sz="1300" b="1" dirty="0" err="1">
                  <a:solidFill>
                    <a:schemeClr val="tx1"/>
                  </a:solidFill>
                </a:rPr>
                <a:t>fulfillment</a:t>
              </a:r>
              <a:r>
                <a:rPr lang="de-DE" sz="1300" b="1" dirty="0">
                  <a:solidFill>
                    <a:schemeClr val="tx1"/>
                  </a:solidFill>
                </a:rPr>
                <a:t>:</a:t>
              </a:r>
              <a:r>
                <a:rPr lang="en-BE" sz="1300" b="1" dirty="0">
                  <a:solidFill>
                    <a:schemeClr val="tx1"/>
                  </a:solidFill>
                </a:rPr>
                <a:t> </a:t>
              </a:r>
              <a:r>
                <a:rPr lang="en-BE" sz="1300" dirty="0">
                  <a:solidFill>
                    <a:schemeClr val="tx1"/>
                  </a:solidFill>
                </a:rPr>
                <a:t>C</a:t>
              </a:r>
              <a:r>
                <a:rPr lang="en-US" sz="1300" dirty="0" err="1">
                  <a:solidFill>
                    <a:schemeClr val="tx1"/>
                  </a:solidFill>
                </a:rPr>
                <a:t>ontributing</a:t>
              </a:r>
              <a:r>
                <a:rPr lang="en-US" sz="1300" dirty="0">
                  <a:solidFill>
                    <a:schemeClr val="tx1"/>
                  </a:solidFill>
                </a:rPr>
                <a:t> to a meaningful cause and making a positive impact on the lives of individuals affected by CKD</a:t>
              </a:r>
              <a:r>
                <a:rPr lang="en-BE" sz="1300" dirty="0">
                  <a:solidFill>
                    <a:schemeClr val="tx1"/>
                  </a:solidFill>
                </a:rPr>
                <a:t> as well as HTN &amp; Diabetes</a:t>
              </a:r>
            </a:p>
            <a:p>
              <a:pPr marL="285750" indent="-285750">
                <a:spcBef>
                  <a:spcPts val="300"/>
                </a:spcBef>
                <a:spcAft>
                  <a:spcPts val="300"/>
                </a:spcAft>
                <a:buFont typeface="Arial" panose="020B0604020202020204" pitchFamily="34" charset="0"/>
                <a:buChar char="•"/>
              </a:pPr>
              <a:r>
                <a:rPr lang="de-DE" sz="1300" b="1" dirty="0" err="1">
                  <a:solidFill>
                    <a:schemeClr val="tx1"/>
                  </a:solidFill>
                </a:rPr>
                <a:t>Skill</a:t>
              </a:r>
              <a:r>
                <a:rPr lang="de-DE" sz="1300" b="1" dirty="0">
                  <a:solidFill>
                    <a:schemeClr val="tx1"/>
                  </a:solidFill>
                </a:rPr>
                <a:t> </a:t>
              </a:r>
              <a:r>
                <a:rPr lang="de-DE" sz="1300" b="1" dirty="0" err="1">
                  <a:solidFill>
                    <a:schemeClr val="tx1"/>
                  </a:solidFill>
                </a:rPr>
                <a:t>development</a:t>
              </a:r>
              <a:r>
                <a:rPr lang="de-DE" sz="1300" b="1" dirty="0">
                  <a:solidFill>
                    <a:schemeClr val="tx1"/>
                  </a:solidFill>
                </a:rPr>
                <a:t>:</a:t>
              </a:r>
              <a:r>
                <a:rPr lang="en-BE" sz="1300" b="1" dirty="0">
                  <a:solidFill>
                    <a:schemeClr val="tx1"/>
                  </a:solidFill>
                </a:rPr>
                <a:t> </a:t>
              </a:r>
              <a:r>
                <a:rPr lang="en-BE" sz="1300" dirty="0">
                  <a:solidFill>
                    <a:schemeClr val="tx1"/>
                  </a:solidFill>
                </a:rPr>
                <a:t>Further d</a:t>
              </a:r>
              <a:r>
                <a:rPr lang="en-US" sz="1300" dirty="0" err="1">
                  <a:solidFill>
                    <a:schemeClr val="tx1"/>
                  </a:solidFill>
                </a:rPr>
                <a:t>evelop</a:t>
              </a:r>
              <a:r>
                <a:rPr lang="en-US" sz="1300" dirty="0">
                  <a:solidFill>
                    <a:schemeClr val="tx1"/>
                  </a:solidFill>
                </a:rPr>
                <a:t> and refine </a:t>
              </a:r>
              <a:r>
                <a:rPr lang="en-BE" sz="1300" dirty="0">
                  <a:solidFill>
                    <a:schemeClr val="tx1"/>
                  </a:solidFill>
                </a:rPr>
                <a:t>your </a:t>
              </a:r>
              <a:r>
                <a:rPr lang="en-US" sz="1300" dirty="0">
                  <a:solidFill>
                    <a:schemeClr val="tx1"/>
                  </a:solidFill>
                </a:rPr>
                <a:t>professional skill</a:t>
              </a:r>
              <a:r>
                <a:rPr lang="en-BE" sz="1300" dirty="0">
                  <a:solidFill>
                    <a:schemeClr val="tx1"/>
                  </a:solidFill>
                </a:rPr>
                <a:t> </a:t>
              </a:r>
              <a:r>
                <a:rPr lang="en-US" sz="1300" dirty="0">
                  <a:solidFill>
                    <a:schemeClr val="tx1"/>
                  </a:solidFill>
                </a:rPr>
                <a:t>such as problem-solving, communication, and collaboration,  in a real-world setting</a:t>
              </a:r>
              <a:endParaRPr lang="en-BE" sz="1300" dirty="0">
                <a:solidFill>
                  <a:schemeClr val="tx1"/>
                </a:solidFill>
              </a:endParaRPr>
            </a:p>
            <a:p>
              <a:pPr marL="285750" indent="-285750">
                <a:spcBef>
                  <a:spcPts val="300"/>
                </a:spcBef>
                <a:spcAft>
                  <a:spcPts val="300"/>
                </a:spcAft>
                <a:buFont typeface="Arial" panose="020B0604020202020204" pitchFamily="34" charset="0"/>
                <a:buChar char="•"/>
              </a:pPr>
              <a:r>
                <a:rPr lang="en-BE" sz="1300" b="1" dirty="0">
                  <a:solidFill>
                    <a:schemeClr val="tx1"/>
                  </a:solidFill>
                </a:rPr>
                <a:t>Personal growth: </a:t>
              </a:r>
              <a:r>
                <a:rPr lang="en-US" sz="1300" dirty="0">
                  <a:solidFill>
                    <a:schemeClr val="tx1"/>
                  </a:solidFill>
                </a:rPr>
                <a:t>broaden </a:t>
              </a:r>
              <a:r>
                <a:rPr lang="en-BE" sz="1300" dirty="0">
                  <a:solidFill>
                    <a:schemeClr val="tx1"/>
                  </a:solidFill>
                </a:rPr>
                <a:t>your </a:t>
              </a:r>
              <a:r>
                <a:rPr lang="en-US" sz="1300" dirty="0">
                  <a:solidFill>
                    <a:schemeClr val="tx1"/>
                  </a:solidFill>
                </a:rPr>
                <a:t>perspective and foster personal growth, empathy, and cultural sensitivity</a:t>
              </a:r>
            </a:p>
            <a:p>
              <a:pPr marL="800100" lvl="1" indent="-342900">
                <a:spcBef>
                  <a:spcPts val="300"/>
                </a:spcBef>
                <a:spcAft>
                  <a:spcPts val="300"/>
                </a:spcAft>
                <a:buFont typeface="+mj-lt"/>
                <a:buAutoNum type="arabicPeriod"/>
              </a:pPr>
              <a:endParaRPr lang="en-US" sz="1300" dirty="0">
                <a:solidFill>
                  <a:schemeClr val="tx1"/>
                </a:solidFill>
              </a:endParaRPr>
            </a:p>
          </p:txBody>
        </p:sp>
        <p:sp>
          <p:nvSpPr>
            <p:cNvPr id="69" name="Rectangle 68">
              <a:extLst>
                <a:ext uri="{FF2B5EF4-FFF2-40B4-BE49-F238E27FC236}">
                  <a16:creationId xmlns:a16="http://schemas.microsoft.com/office/drawing/2014/main" id="{9DC302B0-B601-8C6E-20ED-42CFD13E9360}"/>
                </a:ext>
              </a:extLst>
            </p:cNvPr>
            <p:cNvSpPr/>
            <p:nvPr/>
          </p:nvSpPr>
          <p:spPr>
            <a:xfrm>
              <a:off x="7983843" y="3927977"/>
              <a:ext cx="3564000" cy="2494297"/>
            </a:xfrm>
            <a:prstGeom prst="rect">
              <a:avLst/>
            </a:prstGeom>
            <a:solidFill>
              <a:schemeClr val="bg1">
                <a:lumMod val="95000"/>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spcBef>
                  <a:spcPts val="300"/>
                </a:spcBef>
                <a:spcAft>
                  <a:spcPts val="300"/>
                </a:spcAft>
                <a:buFont typeface="Arial" panose="020B0604020202020204" pitchFamily="34" charset="0"/>
                <a:buChar char="•"/>
              </a:pPr>
              <a:r>
                <a:rPr lang="en-BE" sz="1300" b="1" dirty="0">
                  <a:solidFill>
                    <a:schemeClr val="tx1"/>
                  </a:solidFill>
                </a:rPr>
                <a:t>Strategic fit:</a:t>
              </a:r>
              <a:r>
                <a:rPr lang="en-BE" sz="1300" dirty="0">
                  <a:solidFill>
                    <a:schemeClr val="tx1"/>
                  </a:solidFill>
                </a:rPr>
                <a:t> </a:t>
              </a:r>
              <a:r>
                <a:rPr lang="en-US" sz="1300" dirty="0">
                  <a:solidFill>
                    <a:schemeClr val="tx1"/>
                  </a:solidFill>
                </a:rPr>
                <a:t>Fit with </a:t>
              </a:r>
              <a:r>
                <a:rPr lang="en-BE" sz="1300" dirty="0" err="1">
                  <a:solidFill>
                    <a:schemeClr val="tx1"/>
                  </a:solidFill>
                </a:rPr>
                <a:t>BI’s</a:t>
              </a:r>
              <a:r>
                <a:rPr lang="en-BE" sz="1300" dirty="0">
                  <a:solidFill>
                    <a:schemeClr val="tx1"/>
                  </a:solidFill>
                </a:rPr>
                <a:t> </a:t>
              </a:r>
              <a:r>
                <a:rPr lang="en-US" sz="1300" dirty="0">
                  <a:solidFill>
                    <a:schemeClr val="tx1"/>
                  </a:solidFill>
                </a:rPr>
                <a:t>focus </a:t>
              </a:r>
              <a:r>
                <a:rPr lang="en-BE" sz="1300" dirty="0">
                  <a:solidFill>
                    <a:schemeClr val="tx1"/>
                  </a:solidFill>
                </a:rPr>
                <a:t>on hypertension, diabetes and CKD patients &amp; </a:t>
              </a:r>
              <a:r>
                <a:rPr lang="en-US" sz="1300" dirty="0">
                  <a:solidFill>
                    <a:schemeClr val="tx1"/>
                  </a:solidFill>
                </a:rPr>
                <a:t>ab</a:t>
              </a:r>
              <a:r>
                <a:rPr lang="en-BE" sz="1300" dirty="0" err="1">
                  <a:solidFill>
                    <a:schemeClr val="tx1"/>
                  </a:solidFill>
                </a:rPr>
                <a:t>ility</a:t>
              </a:r>
              <a:r>
                <a:rPr lang="en-US" sz="1300" dirty="0">
                  <a:solidFill>
                    <a:schemeClr val="tx1"/>
                  </a:solidFill>
                </a:rPr>
                <a:t> to leverage baseline data analysis (RWE &amp; better outcome tracking)</a:t>
              </a:r>
            </a:p>
            <a:p>
              <a:pPr marL="285750" indent="-285750">
                <a:spcBef>
                  <a:spcPts val="300"/>
                </a:spcBef>
                <a:spcAft>
                  <a:spcPts val="300"/>
                </a:spcAft>
                <a:buFont typeface="Arial" panose="020B0604020202020204" pitchFamily="34" charset="0"/>
                <a:buChar char="•"/>
              </a:pPr>
              <a:r>
                <a:rPr lang="en-BE" sz="1300" b="1" dirty="0">
                  <a:solidFill>
                    <a:schemeClr val="tx1"/>
                  </a:solidFill>
                </a:rPr>
                <a:t>Partnership fit: </a:t>
              </a:r>
              <a:r>
                <a:rPr lang="en-US" sz="1300" dirty="0">
                  <a:solidFill>
                    <a:schemeClr val="tx1"/>
                  </a:solidFill>
                </a:rPr>
                <a:t>Bena Care is a trustful partner (</a:t>
              </a:r>
              <a:r>
                <a:rPr lang="en-BE" sz="1300" dirty="0">
                  <a:solidFill>
                    <a:schemeClr val="tx1"/>
                  </a:solidFill>
                </a:rPr>
                <a:t>MMH</a:t>
              </a:r>
              <a:r>
                <a:rPr lang="en-US" sz="1300" dirty="0">
                  <a:solidFill>
                    <a:schemeClr val="tx1"/>
                  </a:solidFill>
                </a:rPr>
                <a:t>) and has partnerships with</a:t>
              </a:r>
              <a:r>
                <a:rPr lang="en-BE" sz="1300" dirty="0">
                  <a:solidFill>
                    <a:schemeClr val="tx1"/>
                  </a:solidFill>
                </a:rPr>
                <a:t> </a:t>
              </a:r>
              <a:r>
                <a:rPr lang="en-US" sz="1300" dirty="0" err="1">
                  <a:solidFill>
                    <a:schemeClr val="tx1"/>
                  </a:solidFill>
                </a:rPr>
                <a:t>universit</a:t>
              </a:r>
              <a:r>
                <a:rPr lang="en-BE" sz="1300" dirty="0" err="1">
                  <a:solidFill>
                    <a:schemeClr val="tx1"/>
                  </a:solidFill>
                </a:rPr>
                <a:t>ies</a:t>
              </a:r>
              <a:r>
                <a:rPr lang="en-US" sz="1300" dirty="0">
                  <a:solidFill>
                    <a:schemeClr val="tx1"/>
                  </a:solidFill>
                </a:rPr>
                <a:t> (JKUAT)</a:t>
              </a:r>
              <a:r>
                <a:rPr lang="en-BE" sz="1300" baseline="30000" dirty="0">
                  <a:solidFill>
                    <a:schemeClr val="tx1"/>
                  </a:solidFill>
                </a:rPr>
                <a:t>1</a:t>
              </a:r>
              <a:r>
                <a:rPr lang="en-US" sz="1300" dirty="0">
                  <a:solidFill>
                    <a:schemeClr val="tx1"/>
                  </a:solidFill>
                </a:rPr>
                <a:t>, MoH &amp; </a:t>
              </a:r>
              <a:r>
                <a:rPr lang="en-US" sz="1300" dirty="0" err="1">
                  <a:solidFill>
                    <a:schemeClr val="tx1"/>
                  </a:solidFill>
                </a:rPr>
                <a:t>Villgro</a:t>
              </a:r>
              <a:r>
                <a:rPr lang="en-US" sz="1300" dirty="0">
                  <a:solidFill>
                    <a:schemeClr val="tx1"/>
                  </a:solidFill>
                </a:rPr>
                <a:t> Africa</a:t>
              </a:r>
              <a:r>
                <a:rPr lang="en-BE" sz="1300" dirty="0">
                  <a:solidFill>
                    <a:schemeClr val="tx1"/>
                  </a:solidFill>
                </a:rPr>
                <a:t> in Kenia</a:t>
              </a:r>
              <a:endParaRPr lang="en-US" sz="1300" dirty="0">
                <a:solidFill>
                  <a:schemeClr val="tx1"/>
                </a:solidFill>
              </a:endParaRPr>
            </a:p>
            <a:p>
              <a:pPr marL="285750" indent="-285750">
                <a:spcBef>
                  <a:spcPts val="300"/>
                </a:spcBef>
                <a:spcAft>
                  <a:spcPts val="300"/>
                </a:spcAft>
                <a:buFont typeface="Arial" panose="020B0604020202020204" pitchFamily="34" charset="0"/>
                <a:buChar char="•"/>
              </a:pPr>
              <a:r>
                <a:rPr lang="en-BE" sz="1300" b="1" dirty="0">
                  <a:solidFill>
                    <a:schemeClr val="tx1"/>
                  </a:solidFill>
                </a:rPr>
                <a:t>Social deal: </a:t>
              </a:r>
              <a:r>
                <a:rPr lang="en-US" sz="1300" dirty="0">
                  <a:solidFill>
                    <a:schemeClr val="tx1"/>
                  </a:solidFill>
                </a:rPr>
                <a:t>contributes to </a:t>
              </a:r>
              <a:r>
                <a:rPr lang="en-BE" sz="1300" dirty="0">
                  <a:solidFill>
                    <a:schemeClr val="tx1"/>
                  </a:solidFill>
                </a:rPr>
                <a:t>BI</a:t>
              </a:r>
              <a:r>
                <a:rPr lang="en-US" sz="1300" dirty="0">
                  <a:solidFill>
                    <a:schemeClr val="tx1"/>
                  </a:solidFill>
                </a:rPr>
                <a:t>'s reputation as a socially responsible organization</a:t>
              </a:r>
            </a:p>
            <a:p>
              <a:pPr marL="800100" lvl="1" indent="-342900">
                <a:spcBef>
                  <a:spcPts val="300"/>
                </a:spcBef>
                <a:spcAft>
                  <a:spcPts val="300"/>
                </a:spcAft>
                <a:buFont typeface="+mj-lt"/>
                <a:buAutoNum type="arabicPeriod"/>
              </a:pPr>
              <a:endParaRPr lang="en-US" sz="1300" dirty="0">
                <a:solidFill>
                  <a:schemeClr val="tx1"/>
                </a:solidFill>
              </a:endParaRPr>
            </a:p>
          </p:txBody>
        </p:sp>
      </p:grpSp>
      <p:sp>
        <p:nvSpPr>
          <p:cNvPr id="2" name="source_6378123321599665712" descr="Source">
            <a:extLst>
              <a:ext uri="{FF2B5EF4-FFF2-40B4-BE49-F238E27FC236}">
                <a16:creationId xmlns:a16="http://schemas.microsoft.com/office/drawing/2014/main" id="{CA66965E-50F1-1CF5-6115-352CAF106047}"/>
              </a:ext>
            </a:extLst>
          </p:cNvPr>
          <p:cNvSpPr txBox="1"/>
          <p:nvPr/>
        </p:nvSpPr>
        <p:spPr>
          <a:xfrm>
            <a:off x="1554279" y="6529649"/>
            <a:ext cx="5724000" cy="186743"/>
          </a:xfrm>
          <a:prstGeom prst="rect">
            <a:avLst/>
          </a:prstGeom>
          <a:noFill/>
        </p:spPr>
        <p:txBody>
          <a:bodyPr vert="horz" wrap="square" lIns="0" tIns="0" rIns="0" bIns="0" rtlCol="0" anchor="b" anchorCtr="0">
            <a:noAutofit/>
          </a:bodyPr>
          <a:lstStyle>
            <a:defPPr>
              <a:defRPr lang="en-US"/>
            </a:defPPr>
            <a:lvl1pPr marL="95202" marR="0" lvl="0" indent="-95202" fontAlgn="auto">
              <a:lnSpc>
                <a:spcPct val="100000"/>
              </a:lnSpc>
              <a:spcBef>
                <a:spcPct val="0"/>
              </a:spcBef>
              <a:spcAft>
                <a:spcPct val="0"/>
              </a:spcAft>
              <a:buClrTx/>
              <a:buSzPct val="100000"/>
              <a:buFont typeface="Arial" pitchFamily="34" charset="0"/>
              <a:buAutoNum type="arabicPeriod"/>
              <a:tabLst/>
              <a:defRPr kumimoji="0" sz="800" b="0" i="0" u="none" strike="noStrike" cap="none" spc="0" normalizeH="0" baseline="0">
                <a:ln>
                  <a:noFill/>
                </a:ln>
                <a:solidFill>
                  <a:srgbClr val="003366"/>
                </a:solidFill>
                <a:effectLst/>
                <a:uLnTx/>
                <a:uFillTx/>
                <a:latin typeface="Calibri"/>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Pct val="100000"/>
              <a:buFont typeface="Arial" pitchFamily="34" charset="0"/>
              <a:buNone/>
              <a:tabLst/>
              <a:defRPr/>
            </a:pPr>
            <a:r>
              <a:rPr kumimoji="0" lang="en-BE" sz="800" b="0" i="0" u="none" strike="noStrike" kern="1200" cap="none" spc="0" normalizeH="0" baseline="0" noProof="0" dirty="0">
                <a:ln>
                  <a:noFill/>
                </a:ln>
                <a:solidFill>
                  <a:prstClr val="black"/>
                </a:solidFill>
                <a:effectLst/>
                <a:uLnTx/>
                <a:uFillTx/>
                <a:latin typeface="+mn-lt"/>
                <a:cs typeface="Arial" panose="020B0604020202020204" pitchFamily="34" charset="0"/>
              </a:rPr>
              <a:t>JKUAT: </a:t>
            </a:r>
            <a:r>
              <a:rPr lang="en-US" sz="800" dirty="0">
                <a:solidFill>
                  <a:srgbClr val="2E2E38"/>
                </a:solidFill>
                <a:latin typeface="+mn-lt"/>
                <a:cs typeface="Arial" panose="020B0604020202020204" pitchFamily="34" charset="0"/>
              </a:rPr>
              <a:t>Jomo Kenyatta University of Agriculture and Technology</a:t>
            </a:r>
            <a:r>
              <a:rPr lang="en-BE" sz="800" dirty="0">
                <a:solidFill>
                  <a:srgbClr val="2E2E38"/>
                </a:solidFill>
                <a:latin typeface="+mn-lt"/>
                <a:cs typeface="Arial" panose="020B0604020202020204" pitchFamily="34" charset="0"/>
              </a:rPr>
              <a:t> (</a:t>
            </a:r>
            <a:r>
              <a:rPr lang="en-US" dirty="0">
                <a:hlinkClick r:id="rId7"/>
              </a:rPr>
              <a:t>Jomo Kenyatta University of Agriculture and Technology (jkuat.ac.ke)</a:t>
            </a:r>
            <a:r>
              <a:rPr lang="en-BE" dirty="0"/>
              <a:t>)</a:t>
            </a:r>
          </a:p>
        </p:txBody>
      </p:sp>
    </p:spTree>
    <p:extLst>
      <p:ext uri="{BB962C8B-B14F-4D97-AF65-F5344CB8AC3E}">
        <p14:creationId xmlns:p14="http://schemas.microsoft.com/office/powerpoint/2010/main" val="424540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USTOMLAYOUT" val="T"/>
  <p:tag name="THINKCELLPRESENTATIONDONOTDELETE" val="&lt;?xml version=&quot;1.0&quot; encoding=&quot;UTF-16&quot; standalone=&quot;yes&quot;?&gt;&lt;root reqver=&quot;27037&quot;&gt;&lt;version val=&quot;3291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m.&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2.16920511000000004742E+00&quot;&gt;&lt;m_msothmcolidx val=&quot;0&quot;/&gt;&lt;m_rgb r=&quot;E0&quot; g=&quot;89&quot; b=&quot;89&quot;/&gt;&lt;/elem&gt;&lt;elem m_fUsage=&quot;1.19742048900000019884E+00&quot;&gt;&lt;m_msothmcolidx val=&quot;0&quot;/&gt;&lt;m_rgb r=&quot;D1&quot; g=&quot;56&quot; b=&quot;56&quot;/&gt;&lt;/elem&gt;&lt;elem m_fUsage=&quot;1.00000000000000000000E+00&quot;&gt;&lt;m_msothmcolidx val=&quot;0&quot;/&gt;&lt;m_rgb r=&quot;72&quot; g=&quot;B4&quot; b=&quot;DD&quot;/&gt;&lt;/elem&gt;&lt;elem m_fUsage=&quot;9.00000000000000022204E-01&quot;&gt;&lt;m_msothmcolidx val=&quot;0&quot;/&gt;&lt;m_rgb r=&quot;DC&quot; g=&quot;1F&quot; b=&quot;42&quot;/&gt;&lt;/elem&gt;&lt;elem m_fUsage=&quot;6.56100000000000127542E-01&quot;&gt;&lt;m_msothmcolidx val=&quot;0&quot;/&gt;&lt;m_rgb r=&quot;F8&quot; g=&quot;E4&quot; b=&quot;E4&quot;/&gt;&lt;/elem&gt;&lt;elem m_fUsage=&quot;6.31107976581000151839E-01&quot;&gt;&lt;m_msothmcolidx val=&quot;0&quot;/&gt;&lt;m_rgb r=&quot;C8&quot; g=&quot;DA&quot; b=&quot;E8&quot;/&gt;&lt;/elem&gt;&lt;elem m_fUsage=&quot;5.90490000000000181402E-01&quot;&gt;&lt;m_msothmcolidx val=&quot;0&quot;/&gt;&lt;m_rgb r=&quot;EF&quot; g=&quot;C0&quot; b=&quot;C0&quot;/&gt;&lt;/elem&gt;&lt;elem m_fUsage=&quot;5.42578520639610095699E-01&quot;&gt;&lt;m_msothmcolidx val=&quot;0&quot;/&gt;&lt;m_rgb r=&quot;85&quot; g=&quot;AB&quot; b=&quot;CB&quot;/&gt;&lt;/elem&gt;&lt;elem m_fUsage=&quot;3.16866452293664890849E-01&quot;&gt;&lt;m_msothmcolidx val=&quot;0&quot;/&gt;&lt;m_rgb r=&quot;D5&quot; g=&quot;3C&quot; b=&quot;69&quot;/&gt;&lt;/elem&gt;&lt;elem m_fUsage=&quot;3.09830062475934087107E-01&quot;&gt;&lt;m_msothmcolidx val=&quot;0&quot;/&gt;&lt;m_rgb r=&quot;BC&quot; g=&quot;D4&quot; b=&quot;F3&quot;/&gt;&lt;/elem&gt;&lt;elem m_fUsage=&quot;2.98335360045622943748E-01&quot;&gt;&lt;m_msothmcolidx val=&quot;0&quot;/&gt;&lt;m_rgb r=&quot;2A&quot; g=&quot;98&quot; b=&quot;F7&quot;/&gt;&lt;/elem&gt;&lt;elem m_fUsage=&quot;2.94721008016696650600E-01&quot;&gt;&lt;m_msothmcolidx val=&quot;0&quot;/&gt;&lt;m_rgb r=&quot;1A&quot; g=&quot;9A&quot; b=&quot;FA&quot;/&gt;&lt;/elem&gt;&lt;elem m_fUsage=&quot;2.54186582832900132001E-01&quot;&gt;&lt;m_msothmcolidx val=&quot;0&quot;/&gt;&lt;m_rgb r=&quot;63&quot; g=&quot;97&quot; b=&quot;C3&quot;/&gt;&lt;/elem&gt;&lt;elem m_fUsage=&quot;2.05891132094649098594E-01&quot;&gt;&lt;m_msothmcolidx val=&quot;0&quot;/&gt;&lt;m_rgb r=&quot;F2&quot; g=&quot;F2&quot; b=&quot;F2&quot;/&gt;&lt;/elem&gt;&lt;elem m_fUsage=&quot;1.35085171767299283552E-01&quot;&gt;&lt;m_msothmcolidx val=&quot;0&quot;/&gt;&lt;m_rgb r=&quot;03&quot; g=&quot;4E&quot; b=&quot;87&quot;/&gt;&lt;/elem&gt;&lt;elem m_fUsage=&quot;1.21576654590569363523E-01&quot;&gt;&lt;m_msothmcolidx val=&quot;0&quot;/&gt;&lt;m_rgb r=&quot;FF&quot; g=&quot;E6&quot; b=&quot;00&quot;/&gt;&lt;/elem&gt;&lt;elem m_fUsage=&quot;9.84770902183611934744E-02&quot;&gt;&lt;m_msothmcolidx val=&quot;0&quot;/&gt;&lt;m_rgb r=&quot;20&quot; g=&quot;CE&quot; b=&quot;06&quot;/&gt;&lt;/elem&gt;&lt;elem m_fUsage=&quot;6.97276494315412914693E-02&quot;&gt;&lt;m_msothmcolidx val=&quot;0&quot;/&gt;&lt;m_rgb r=&quot;FF&quot; g=&quot;FF&quot; b=&quot;B7&quot;/&gt;&lt;/elem&gt;&lt;elem m_fUsage=&quot;4.57483107920342441099E-02&quot;&gt;&lt;m_msothmcolidx val=&quot;0&quot;/&gt;&lt;m_rgb r=&quot;FF&quot; g=&quot;EC&quot; b=&quot;AF&quot;/&gt;&lt;/elem&gt;&lt;elem m_fUsage=&quot;2.78128389443693807559E-02&quot;&gt;&lt;m_msothmcolidx val=&quot;0&quot;/&gt;&lt;m_rgb r=&quot;FF&quot; g=&quot;EF&quot; b=&quot;62&quot;/&gt;&lt;/elem&gt;&lt;elem m_fUsage=&quot;2.50315550499324440681E-02&quot;&gt;&lt;m_msothmcolidx val=&quot;0&quot;/&gt;&lt;m_rgb r=&quot;C3&quot; g=&quot;E7&quot; b=&quot;DA&quot;/&gt;&lt;/elem&gt;&lt;elem m_fUsage=&quot;2.25283995449391989674E-02&quot;&gt;&lt;m_msothmcolidx val=&quot;0&quot;/&gt;&lt;m_rgb r=&quot;E0&quot; g=&quot;EB&quot; b=&quot;EB&quot;/&gt;&lt;/elem&gt;&lt;elem m_fUsage=&quot;1.50906490092236698214E-02&quot;&gt;&lt;m_msothmcolidx val=&quot;0&quot;/&gt;&lt;m_rgb r=&quot;F4&quot; g=&quot;D6&quot; b=&quot;D6&quot;/&gt;&lt;/elem&gt;&lt;elem m_fUsage=&quot;7.85516721127895063692E-03&quot;&gt;&lt;m_msothmcolidx val=&quot;0&quot;/&gt;&lt;m_rgb r=&quot;A6&quot; g=&quot;A6&quot; b=&quot;A6&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14.xml><?xml version="1.0" encoding="utf-8"?>
<p:tagLst xmlns:a="http://schemas.openxmlformats.org/drawingml/2006/main" xmlns:r="http://schemas.openxmlformats.org/officeDocument/2006/relationships" xmlns:p="http://schemas.openxmlformats.org/presentationml/2006/main">
  <p:tag name="DYNAMICSHAPE" val="Single quote"/>
  <p:tag name="SYMBOL" val="Single quote"/>
  <p:tag name="SYMBOLCOLOR" val="single"/>
  <p:tag name="FIXEDPOSITION" val="F"/>
</p:tagLst>
</file>

<file path=ppt/tags/tag15.xml><?xml version="1.0" encoding="utf-8"?>
<p:tagLst xmlns:a="http://schemas.openxmlformats.org/drawingml/2006/main" xmlns:r="http://schemas.openxmlformats.org/officeDocument/2006/relationships" xmlns:p="http://schemas.openxmlformats.org/presentationml/2006/main">
  <p:tag name="DYNAMICSHAPE" val="Survey title LHS"/>
  <p:tag name="SYMBOL" val="Survey title LHS"/>
  <p:tag name="SYMBOLCOLOR" val="single"/>
  <p:tag name="FIXEDPOSITION" val="T"/>
</p:tagLst>
</file>

<file path=ppt/tags/tag16.xml><?xml version="1.0" encoding="utf-8"?>
<p:tagLst xmlns:a="http://schemas.openxmlformats.org/drawingml/2006/main" xmlns:r="http://schemas.openxmlformats.org/officeDocument/2006/relationships" xmlns:p="http://schemas.openxmlformats.org/presentationml/2006/main">
  <p:tag name="EYCUSTOMTRACKER" val="T"/>
</p:tagLst>
</file>

<file path=ppt/tags/tag17.xml><?xml version="1.0" encoding="utf-8"?>
<p:tagLst xmlns:a="http://schemas.openxmlformats.org/drawingml/2006/main" xmlns:r="http://schemas.openxmlformats.org/officeDocument/2006/relationships" xmlns:p="http://schemas.openxmlformats.org/presentationml/2006/main">
  <p:tag name="EYCUSTOMTRACKER" val="T"/>
</p:tagLst>
</file>

<file path=ppt/tags/tag18.xml><?xml version="1.0" encoding="utf-8"?>
<p:tagLst xmlns:a="http://schemas.openxmlformats.org/drawingml/2006/main" xmlns:r="http://schemas.openxmlformats.org/officeDocument/2006/relationships" xmlns:p="http://schemas.openxmlformats.org/presentationml/2006/main">
  <p:tag name="EYCUSTOMTRACKER" val="T"/>
</p:tagLst>
</file>

<file path=ppt/tags/tag19.xml><?xml version="1.0" encoding="utf-8"?>
<p:tagLst xmlns:a="http://schemas.openxmlformats.org/drawingml/2006/main" xmlns:r="http://schemas.openxmlformats.org/officeDocument/2006/relationships" xmlns:p="http://schemas.openxmlformats.org/presentationml/2006/main">
  <p:tag name="EYCUSTOMTRACKER" va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YCUSTOMTRACKER" val="T"/>
</p:tagLst>
</file>

<file path=ppt/tags/tag21.xml><?xml version="1.0" encoding="utf-8"?>
<p:tagLst xmlns:a="http://schemas.openxmlformats.org/drawingml/2006/main" xmlns:r="http://schemas.openxmlformats.org/officeDocument/2006/relationships" xmlns:p="http://schemas.openxmlformats.org/presentationml/2006/main">
  <p:tag name="EYCUSTOMTRACKER" val="T"/>
</p:tagLst>
</file>

<file path=ppt/tags/tag22.xml><?xml version="1.0" encoding="utf-8"?>
<p:tagLst xmlns:a="http://schemas.openxmlformats.org/drawingml/2006/main" xmlns:r="http://schemas.openxmlformats.org/officeDocument/2006/relationships" xmlns:p="http://schemas.openxmlformats.org/presentationml/2006/main">
  <p:tag name="EYCUSTOMTRACKER" val="T"/>
</p:tagLst>
</file>

<file path=ppt/tags/tag23.xml><?xml version="1.0" encoding="utf-8"?>
<p:tagLst xmlns:a="http://schemas.openxmlformats.org/drawingml/2006/main" xmlns:r="http://schemas.openxmlformats.org/officeDocument/2006/relationships" xmlns:p="http://schemas.openxmlformats.org/presentationml/2006/main">
  <p:tag name="EYCUSTOMTRACKER" val="T"/>
</p:tagLst>
</file>

<file path=ppt/tags/tag24.xml><?xml version="1.0" encoding="utf-8"?>
<p:tagLst xmlns:a="http://schemas.openxmlformats.org/drawingml/2006/main" xmlns:r="http://schemas.openxmlformats.org/officeDocument/2006/relationships" xmlns:p="http://schemas.openxmlformats.org/presentationml/2006/main">
  <p:tag name="EYCUSTOMTRACKER" val="T"/>
</p:tagLst>
</file>

<file path=ppt/tags/tag25.xml><?xml version="1.0" encoding="utf-8"?>
<p:tagLst xmlns:a="http://schemas.openxmlformats.org/drawingml/2006/main" xmlns:r="http://schemas.openxmlformats.org/officeDocument/2006/relationships" xmlns:p="http://schemas.openxmlformats.org/presentationml/2006/main">
  <p:tag name="EYCUSTOMTRACKER" val="T"/>
</p:tagLst>
</file>

<file path=ppt/tags/tag26.xml><?xml version="1.0" encoding="utf-8"?>
<p:tagLst xmlns:a="http://schemas.openxmlformats.org/drawingml/2006/main" xmlns:r="http://schemas.openxmlformats.org/officeDocument/2006/relationships" xmlns:p="http://schemas.openxmlformats.org/presentationml/2006/main">
  <p:tag name="EYCUSTOMTRACKER" val="T"/>
</p:tagLst>
</file>

<file path=ppt/tags/tag27.xml><?xml version="1.0" encoding="utf-8"?>
<p:tagLst xmlns:a="http://schemas.openxmlformats.org/drawingml/2006/main" xmlns:r="http://schemas.openxmlformats.org/officeDocument/2006/relationships" xmlns:p="http://schemas.openxmlformats.org/presentationml/2006/main">
  <p:tag name="EYCUSTOMTRACKER" val="T"/>
</p:tagLst>
</file>

<file path=ppt/tags/tag28.xml><?xml version="1.0" encoding="utf-8"?>
<p:tagLst xmlns:a="http://schemas.openxmlformats.org/drawingml/2006/main" xmlns:r="http://schemas.openxmlformats.org/officeDocument/2006/relationships" xmlns:p="http://schemas.openxmlformats.org/presentationml/2006/main">
  <p:tag name="EYCUSTOMTRACKER" val="T"/>
</p:tagLst>
</file>

<file path=ppt/tags/tag29.xml><?xml version="1.0" encoding="utf-8"?>
<p:tagLst xmlns:a="http://schemas.openxmlformats.org/drawingml/2006/main" xmlns:r="http://schemas.openxmlformats.org/officeDocument/2006/relationships" xmlns:p="http://schemas.openxmlformats.org/presentationml/2006/main">
  <p:tag name="EYCUSTOMTRACKER" val="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4&quot; Source=&quot;Harvey 4&quot; /&gt;"/>
</p:tagLst>
</file>

<file path=ppt/tags/tag30.xml><?xml version="1.0" encoding="utf-8"?>
<p:tagLst xmlns:a="http://schemas.openxmlformats.org/drawingml/2006/main" xmlns:r="http://schemas.openxmlformats.org/officeDocument/2006/relationships" xmlns:p="http://schemas.openxmlformats.org/presentationml/2006/main">
  <p:tag name="EYCUSTOMTRACKER" val="T"/>
</p:tagLst>
</file>

<file path=ppt/tags/tag31.xml><?xml version="1.0" encoding="utf-8"?>
<p:tagLst xmlns:a="http://schemas.openxmlformats.org/drawingml/2006/main" xmlns:r="http://schemas.openxmlformats.org/officeDocument/2006/relationships" xmlns:p="http://schemas.openxmlformats.org/presentationml/2006/main">
  <p:tag name="EYCUSTOMTRACKER" val="T"/>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4&quot; Source=&quot;Harvey 4&quot; /&gt;"/>
</p:tagLst>
</file>

<file path=ppt/tags/tag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0/4 [0]&quot; Source=&quot;Harvey 4&quot; /&gt;"/>
</p:tagLst>
</file>

<file path=ppt/tags/tag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1/4 [1]&quot; Source=&quot;Harvey 4&quot; /&gt;"/>
</p:tagLst>
</file>

<file path=ppt/tags/tag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2/4 [2]&quot; Source=&quot;Harvey 4&quot; /&gt;"/>
</p:tagLst>
</file>

<file path=ppt/tags/tag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3/4 [3]&quot; Source=&quot;Harvey 4&quot; /&gt;"/>
</p:tagLst>
</file>

<file path=ppt/tags/tag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4/4 [4]&quot; Source=&quot;Harvey 4&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0/4 [0]&quot; Source=&quot;Harvey 4&quot; /&gt;"/>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46.xml><?xml version="1.0" encoding="utf-8"?>
<p:tagLst xmlns:a="http://schemas.openxmlformats.org/drawingml/2006/main" xmlns:r="http://schemas.openxmlformats.org/officeDocument/2006/relationships" xmlns:p="http://schemas.openxmlformats.org/presentationml/2006/main">
  <p:tag name="DYNAMICSHAPE" val="Single quote"/>
  <p:tag name="SYMBOL" val="Single quote"/>
  <p:tag name="SYMBOLCOLOR" val="single"/>
  <p:tag name="FIXEDPOSITION" val="F"/>
</p:tagLst>
</file>

<file path=ppt/tags/tag47.xml><?xml version="1.0" encoding="utf-8"?>
<p:tagLst xmlns:a="http://schemas.openxmlformats.org/drawingml/2006/main" xmlns:r="http://schemas.openxmlformats.org/officeDocument/2006/relationships" xmlns:p="http://schemas.openxmlformats.org/presentationml/2006/main">
  <p:tag name="DYNAMICSHAPE" val="Survey title LHS"/>
  <p:tag name="SYMBOL" val="Survey title LHS"/>
  <p:tag name="SYMBOLCOLOR" val="single"/>
  <p:tag name="FIXEDPOSITION" val="T"/>
</p:tagLst>
</file>

<file path=ppt/tags/tag48.xml><?xml version="1.0" encoding="utf-8"?>
<p:tagLst xmlns:a="http://schemas.openxmlformats.org/drawingml/2006/main" xmlns:r="http://schemas.openxmlformats.org/officeDocument/2006/relationships" xmlns:p="http://schemas.openxmlformats.org/presentationml/2006/main">
  <p:tag name="EYCUSTOMTRACKER" val="T"/>
</p:tagLst>
</file>

<file path=ppt/tags/tag49.xml><?xml version="1.0" encoding="utf-8"?>
<p:tagLst xmlns:a="http://schemas.openxmlformats.org/drawingml/2006/main" xmlns:r="http://schemas.openxmlformats.org/officeDocument/2006/relationships" xmlns:p="http://schemas.openxmlformats.org/presentationml/2006/main">
  <p:tag name="EYCUSTOMTRACKER" val="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1/4 [1]&quot; Source=&quot;Harvey 4&quot; /&gt;"/>
</p:tagLst>
</file>

<file path=ppt/tags/tag50.xml><?xml version="1.0" encoding="utf-8"?>
<p:tagLst xmlns:a="http://schemas.openxmlformats.org/drawingml/2006/main" xmlns:r="http://schemas.openxmlformats.org/officeDocument/2006/relationships" xmlns:p="http://schemas.openxmlformats.org/presentationml/2006/main">
  <p:tag name="EYCUSTOMTRACKER" val="T"/>
</p:tagLst>
</file>

<file path=ppt/tags/tag51.xml><?xml version="1.0" encoding="utf-8"?>
<p:tagLst xmlns:a="http://schemas.openxmlformats.org/drawingml/2006/main" xmlns:r="http://schemas.openxmlformats.org/officeDocument/2006/relationships" xmlns:p="http://schemas.openxmlformats.org/presentationml/2006/main">
  <p:tag name="EYCUSTOMTRACKER" val="T"/>
</p:tagLst>
</file>

<file path=ppt/tags/tag52.xml><?xml version="1.0" encoding="utf-8"?>
<p:tagLst xmlns:a="http://schemas.openxmlformats.org/drawingml/2006/main" xmlns:r="http://schemas.openxmlformats.org/officeDocument/2006/relationships" xmlns:p="http://schemas.openxmlformats.org/presentationml/2006/main">
  <p:tag name="EYCUSTOMTRACKER" val="T"/>
</p:tagLst>
</file>

<file path=ppt/tags/tag53.xml><?xml version="1.0" encoding="utf-8"?>
<p:tagLst xmlns:a="http://schemas.openxmlformats.org/drawingml/2006/main" xmlns:r="http://schemas.openxmlformats.org/officeDocument/2006/relationships" xmlns:p="http://schemas.openxmlformats.org/presentationml/2006/main">
  <p:tag name="EYCUSTOMTRACKER" val="T"/>
</p:tagLst>
</file>

<file path=ppt/tags/tag54.xml><?xml version="1.0" encoding="utf-8"?>
<p:tagLst xmlns:a="http://schemas.openxmlformats.org/drawingml/2006/main" xmlns:r="http://schemas.openxmlformats.org/officeDocument/2006/relationships" xmlns:p="http://schemas.openxmlformats.org/presentationml/2006/main">
  <p:tag name="EYCUSTOMTRACKER" val="T"/>
</p:tagLst>
</file>

<file path=ppt/tags/tag55.xml><?xml version="1.0" encoding="utf-8"?>
<p:tagLst xmlns:a="http://schemas.openxmlformats.org/drawingml/2006/main" xmlns:r="http://schemas.openxmlformats.org/officeDocument/2006/relationships" xmlns:p="http://schemas.openxmlformats.org/presentationml/2006/main">
  <p:tag name="EYCUSTOMTRACKER" val="T"/>
</p:tagLst>
</file>

<file path=ppt/tags/tag56.xml><?xml version="1.0" encoding="utf-8"?>
<p:tagLst xmlns:a="http://schemas.openxmlformats.org/drawingml/2006/main" xmlns:r="http://schemas.openxmlformats.org/officeDocument/2006/relationships" xmlns:p="http://schemas.openxmlformats.org/presentationml/2006/main">
  <p:tag name="EYCUSTOMTRACKER" val="T"/>
</p:tagLst>
</file>

<file path=ppt/tags/tag57.xml><?xml version="1.0" encoding="utf-8"?>
<p:tagLst xmlns:a="http://schemas.openxmlformats.org/drawingml/2006/main" xmlns:r="http://schemas.openxmlformats.org/officeDocument/2006/relationships" xmlns:p="http://schemas.openxmlformats.org/presentationml/2006/main">
  <p:tag name="EYCUSTOMTRACKER" val="T"/>
</p:tagLst>
</file>

<file path=ppt/tags/tag58.xml><?xml version="1.0" encoding="utf-8"?>
<p:tagLst xmlns:a="http://schemas.openxmlformats.org/drawingml/2006/main" xmlns:r="http://schemas.openxmlformats.org/officeDocument/2006/relationships" xmlns:p="http://schemas.openxmlformats.org/presentationml/2006/main">
  <p:tag name="EYCUSTOMTRACKER" val="T"/>
</p:tagLst>
</file>

<file path=ppt/tags/tag59.xml><?xml version="1.0" encoding="utf-8"?>
<p:tagLst xmlns:a="http://schemas.openxmlformats.org/drawingml/2006/main" xmlns:r="http://schemas.openxmlformats.org/officeDocument/2006/relationships" xmlns:p="http://schemas.openxmlformats.org/presentationml/2006/main">
  <p:tag name="EYCUSTOMTRACKER" val="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2/4 [2]&quot; Source=&quot;Harvey 4&quot; /&gt;"/>
</p:tagLst>
</file>

<file path=ppt/tags/tag60.xml><?xml version="1.0" encoding="utf-8"?>
<p:tagLst xmlns:a="http://schemas.openxmlformats.org/drawingml/2006/main" xmlns:r="http://schemas.openxmlformats.org/officeDocument/2006/relationships" xmlns:p="http://schemas.openxmlformats.org/presentationml/2006/main">
  <p:tag name="EYCUSTOMTRACKER" val="T"/>
</p:tagLst>
</file>

<file path=ppt/tags/tag61.xml><?xml version="1.0" encoding="utf-8"?>
<p:tagLst xmlns:a="http://schemas.openxmlformats.org/drawingml/2006/main" xmlns:r="http://schemas.openxmlformats.org/officeDocument/2006/relationships" xmlns:p="http://schemas.openxmlformats.org/presentationml/2006/main">
  <p:tag name="EYCUSTOMTRACKER" val="T"/>
</p:tagLst>
</file>

<file path=ppt/tags/tag62.xml><?xml version="1.0" encoding="utf-8"?>
<p:tagLst xmlns:a="http://schemas.openxmlformats.org/drawingml/2006/main" xmlns:r="http://schemas.openxmlformats.org/officeDocument/2006/relationships" xmlns:p="http://schemas.openxmlformats.org/presentationml/2006/main">
  <p:tag name="EYCUSTOMTRACKER" val="T"/>
</p:tagLst>
</file>

<file path=ppt/tags/tag63.xml><?xml version="1.0" encoding="utf-8"?>
<p:tagLst xmlns:a="http://schemas.openxmlformats.org/drawingml/2006/main" xmlns:r="http://schemas.openxmlformats.org/officeDocument/2006/relationships" xmlns:p="http://schemas.openxmlformats.org/presentationml/2006/main">
  <p:tag name="EYCUSTOMTRACKER" val="T"/>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MEKKO" val="MekkoTextBoxHeaderGroup"/>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SHADOW" val="Typ2"/>
  <p:tag name="ID" val="root"/>
  <p:tag name="GUID" val="6ebf2c2c-705e-4d57-8420-8908b818d1fc"/>
  <p:tag name="OBJECTTYPE" val="Rectangle"/>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3/4 [3]&quot; Source=&quot;Harvey 4&quot; /&gt;"/>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451ce9af-9e7b-44bb-a763-306dfe5e43eb&quot; IsConsolidated=&quot;False&quot; IsTopLevel=&quot;False&quot; Layer=&quot;Harvey 4/4 [4]&quot; Source=&quot;Harvey 4&quot; /&g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66489101 (Boehringer Ingelheim)">
  <a:themeElements>
    <a:clrScheme name="Boehringer Ingelheim">
      <a:dk1>
        <a:srgbClr val="000000"/>
      </a:dk1>
      <a:lt1>
        <a:srgbClr val="FFFFFF"/>
      </a:lt1>
      <a:dk2>
        <a:srgbClr val="1F497D"/>
      </a:dk2>
      <a:lt2>
        <a:srgbClr val="EEECE1"/>
      </a:lt2>
      <a:accent1>
        <a:srgbClr val="123563"/>
      </a:accent1>
      <a:accent2>
        <a:srgbClr val="336597"/>
      </a:accent2>
      <a:accent3>
        <a:srgbClr val="6697BF"/>
      </a:accent3>
      <a:accent4>
        <a:srgbClr val="C73635"/>
      </a:accent4>
      <a:accent5>
        <a:srgbClr val="649A9C"/>
      </a:accent5>
      <a:accent6>
        <a:srgbClr val="9E9C23"/>
      </a:accent6>
      <a:hlink>
        <a:srgbClr val="3763A0"/>
      </a:hlink>
      <a:folHlink>
        <a:srgbClr val="EA9A35"/>
      </a:folHlink>
    </a:clrScheme>
    <a:fontScheme name="BISans">
      <a:majorFont>
        <a:latin typeface="BISans"/>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lIns="72000" tIns="72000" rIns="72000" bIns="72000" rtlCol="0" anchor="ctr"/>
      <a:lstStyle>
        <a:defPPr algn="l">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extLst>
    <a:ext uri="{05A4C25C-085E-4340-85A3-A5531E510DB2}">
      <thm15:themeFamily xmlns:thm15="http://schemas.microsoft.com/office/thememl/2012/main" name="Template E-66489101 (Boehringer Ingelheim).potx" id="{87429166-F410-4C82-931A-C6FAE57DBFB0}" vid="{E9B7428A-C865-4AD9-9195-339598C62F6A}"/>
    </a:ext>
  </a:extLst>
</a:theme>
</file>

<file path=ppt/theme/theme2.xml><?xml version="1.0" encoding="utf-8"?>
<a:theme xmlns:a="http://schemas.openxmlformats.org/drawingml/2006/main" name="2_E-66489101 (Boehringer Ingelheim)">
  <a:themeElements>
    <a:clrScheme name="Boehringer Ingelheim">
      <a:dk1>
        <a:srgbClr val="000000"/>
      </a:dk1>
      <a:lt1>
        <a:srgbClr val="FFFFFF"/>
      </a:lt1>
      <a:dk2>
        <a:srgbClr val="1F497D"/>
      </a:dk2>
      <a:lt2>
        <a:srgbClr val="EEECE1"/>
      </a:lt2>
      <a:accent1>
        <a:srgbClr val="123563"/>
      </a:accent1>
      <a:accent2>
        <a:srgbClr val="336597"/>
      </a:accent2>
      <a:accent3>
        <a:srgbClr val="6697BF"/>
      </a:accent3>
      <a:accent4>
        <a:srgbClr val="C73635"/>
      </a:accent4>
      <a:accent5>
        <a:srgbClr val="649A9C"/>
      </a:accent5>
      <a:accent6>
        <a:srgbClr val="9E9C23"/>
      </a:accent6>
      <a:hlink>
        <a:srgbClr val="3763A0"/>
      </a:hlink>
      <a:folHlink>
        <a:srgbClr val="EA9A35"/>
      </a:folHlink>
    </a:clrScheme>
    <a:fontScheme name="BISans">
      <a:majorFont>
        <a:latin typeface="BISans"/>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lIns="72000" tIns="72000" rIns="72000" bIns="72000" rtlCol="0" anchor="ctr"/>
      <a:lstStyle>
        <a:defPPr algn="l">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extLst>
    <a:ext uri="{05A4C25C-085E-4340-85A3-A5531E510DB2}">
      <thm15:themeFamily xmlns:thm15="http://schemas.microsoft.com/office/thememl/2012/main" name="Template E-66489101 (Boehringer Ingelheim).potx" id="{87429166-F410-4C82-931A-C6FAE57DBFB0}" vid="{E9B7428A-C865-4AD9-9195-339598C62F6A}"/>
    </a:ext>
  </a:extLst>
</a:theme>
</file>

<file path=ppt/theme/theme3.xml><?xml version="1.0" encoding="utf-8"?>
<a:theme xmlns:a="http://schemas.openxmlformats.org/drawingml/2006/main" name="1_Template E-66489101 (Boehringer Ingelheim) (2)">
  <a:themeElements>
    <a:clrScheme name="E-66489101 (Boehringer Ingelheim) (2)">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Sans">
      <a:majorFont>
        <a:latin typeface="BISans"/>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9D9"/>
        </a:solidFill>
        <a:ln w="12700">
          <a:noFill/>
        </a:ln>
      </a:spPr>
      <a:bodyPr lIns="72000" tIns="72000" rIns="72000" bIns="72000" rtlCol="0" anchor="ctr"/>
      <a:lstStyle>
        <a:defPPr algn="l">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dirty="0" err="1" smtClean="0">
            <a:solidFill>
              <a:schemeClr val="tx1"/>
            </a:solidFill>
          </a:defRPr>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extLst>
    <a:ext uri="{05A4C25C-085E-4340-85A3-A5531E510DB2}">
      <thm15:themeFamily xmlns:thm15="http://schemas.microsoft.com/office/thememl/2012/main" name="Template E-66489101 (Boehringer Ingelheim) (2).potx" id="{12FC4456-AD23-4D2B-AFDE-48A7A58B7455}" vid="{F9B47004-6064-414F-8239-456CF8F2B8F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A474686671B7544B160BBE0D01F0D19" ma:contentTypeVersion="10" ma:contentTypeDescription="Ein neues Dokument erstellen." ma:contentTypeScope="" ma:versionID="9f01910f685fbb5caebbbde46f4259e1">
  <xsd:schema xmlns:xsd="http://www.w3.org/2001/XMLSchema" xmlns:xs="http://www.w3.org/2001/XMLSchema" xmlns:p="http://schemas.microsoft.com/office/2006/metadata/properties" xmlns:ns2="80266791-8041-4cbb-ab97-c66327b312a0" xmlns:ns3="c501c1fa-344e-4926-b33d-0446c512e963" targetNamespace="http://schemas.microsoft.com/office/2006/metadata/properties" ma:root="true" ma:fieldsID="c26f8446ac01d380ad0ea27b6d1c075c" ns2:_="" ns3:_="">
    <xsd:import namespace="80266791-8041-4cbb-ab97-c66327b312a0"/>
    <xsd:import namespace="c501c1fa-344e-4926-b33d-0446c512e9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66791-8041-4cbb-ab97-c66327b312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01c1fa-344e-4926-b33d-0446c512e963"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0795FC-730D-45D5-B9E2-15B2722CC61A}">
  <ds:schemaRefs>
    <ds:schemaRef ds:uri="http://schemas.microsoft.com/sharepoint/v3/contenttype/forms"/>
  </ds:schemaRefs>
</ds:datastoreItem>
</file>

<file path=customXml/itemProps2.xml><?xml version="1.0" encoding="utf-8"?>
<ds:datastoreItem xmlns:ds="http://schemas.openxmlformats.org/officeDocument/2006/customXml" ds:itemID="{238AE568-06E1-47D5-9C57-FB80663AF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266791-8041-4cbb-ab97-c66327b312a0"/>
    <ds:schemaRef ds:uri="c501c1fa-344e-4926-b33d-0446c512e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582D74-2187-46F7-B677-0838D8E299A3}">
  <ds:schemaRefs>
    <ds:schemaRef ds:uri="80266791-8041-4cbb-ab97-c66327b312a0"/>
    <ds:schemaRef ds:uri="c501c1fa-344e-4926-b33d-0446c512e9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1f8af86-ee95-4718-bd0d-375b37366c83}" enabled="0" method="" siteId="{e1f8af86-ee95-4718-bd0d-375b37366c83}" removed="1"/>
</clbl:labelList>
</file>

<file path=docProps/app.xml><?xml version="1.0" encoding="utf-8"?>
<Properties xmlns="http://schemas.openxmlformats.org/officeDocument/2006/extended-properties" xmlns:vt="http://schemas.openxmlformats.org/officeDocument/2006/docPropsVTypes">
  <TotalTime>0</TotalTime>
  <Words>965</Words>
  <Application>Microsoft Office PowerPoint</Application>
  <PresentationFormat>Widescreen</PresentationFormat>
  <Paragraphs>79</Paragraphs>
  <Slides>6</Slides>
  <Notes>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19" baseType="lpstr">
      <vt:lpstr>Arial</vt:lpstr>
      <vt:lpstr>BISans</vt:lpstr>
      <vt:lpstr>BISansCond</vt:lpstr>
      <vt:lpstr>BISansOpti</vt:lpstr>
      <vt:lpstr>BISansOptiCond</vt:lpstr>
      <vt:lpstr>Calibri</vt:lpstr>
      <vt:lpstr>Verdana</vt:lpstr>
      <vt:lpstr>Wingdings</vt:lpstr>
      <vt:lpstr>Wingdings 2</vt:lpstr>
      <vt:lpstr>E-66489101 (Boehringer Ingelheim)</vt:lpstr>
      <vt:lpstr>2_E-66489101 (Boehringer Ingelheim)</vt:lpstr>
      <vt:lpstr>1_Template E-66489101 (Boehringer Ingelheim) (2)</vt:lpstr>
      <vt:lpstr>think-cell Slide</vt:lpstr>
      <vt:lpstr>Partnership Bena Care in Kenya  Summary of the request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06 30 BI HP AV - Deck for Head of HP BU v1</dc:title>
  <dc:creator>Rubi Gonzalez</dc:creator>
  <cp:lastModifiedBy>Nyandika,Paul (SDC) BICC-DE-I</cp:lastModifiedBy>
  <cp:revision>8</cp:revision>
  <cp:lastPrinted>2022-05-17T18:16:34Z</cp:lastPrinted>
  <dcterms:created xsi:type="dcterms:W3CDTF">2022-03-15T08:30:02Z</dcterms:created>
  <dcterms:modified xsi:type="dcterms:W3CDTF">2023-08-17T11:35:53Z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0x010100EA474686671B7544B160BBE0D01F0D19</vt:lpwstr>
  </property>
</Properties>
</file>