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Lst>
  <p:sldSz cy="6858000" cx="12192000"/>
  <p:notesSz cx="6858000" cy="9144000"/>
  <p:embeddedFontLst>
    <p:embeddedFont>
      <p:font typeface="Nunito"/>
      <p:regular r:id="rId30"/>
      <p:bold r:id="rId31"/>
      <p:italic r:id="rId32"/>
      <p:boldItalic r:id="rId33"/>
    </p:embeddedFont>
    <p:embeddedFont>
      <p:font typeface="PT Serif"/>
      <p:regular r:id="rId34"/>
      <p:bold r:id="rId35"/>
      <p:italic r:id="rId36"/>
      <p:boldItalic r:id="rId3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3840">
          <p15:clr>
            <a:srgbClr val="000000"/>
          </p15:clr>
        </p15:guide>
      </p15:sldGuideLst>
    </p:ext>
    <p:ext uri="GoogleSlidesCustomDataVersion2">
      <go:slidesCustomData xmlns:go="http://customooxmlschemas.google.com/" r:id="rId38" roundtripDataSignature="AMtx7mj9rFSMyx/vAqg8uxcgQcwoe6CHI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FA013574-9B06-4381-BCF2-292EF330A792}">
  <a:tblStyle styleId="{FA013574-9B06-4381-BCF2-292EF330A792}" styleName="Table_0">
    <a:wholeTbl>
      <a:tcTxStyle b="off" i="off">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font" Target="fonts/Nunito-bold.fntdata"/><Relationship Id="rId30" Type="http://schemas.openxmlformats.org/officeDocument/2006/relationships/font" Target="fonts/Nunito-regular.fntdata"/><Relationship Id="rId11" Type="http://schemas.openxmlformats.org/officeDocument/2006/relationships/slide" Target="slides/slide5.xml"/><Relationship Id="rId33" Type="http://schemas.openxmlformats.org/officeDocument/2006/relationships/font" Target="fonts/Nunito-boldItalic.fntdata"/><Relationship Id="rId10" Type="http://schemas.openxmlformats.org/officeDocument/2006/relationships/slide" Target="slides/slide4.xml"/><Relationship Id="rId32" Type="http://schemas.openxmlformats.org/officeDocument/2006/relationships/font" Target="fonts/Nunito-italic.fntdata"/><Relationship Id="rId13" Type="http://schemas.openxmlformats.org/officeDocument/2006/relationships/slide" Target="slides/slide7.xml"/><Relationship Id="rId35" Type="http://schemas.openxmlformats.org/officeDocument/2006/relationships/font" Target="fonts/PTSerif-bold.fntdata"/><Relationship Id="rId12" Type="http://schemas.openxmlformats.org/officeDocument/2006/relationships/slide" Target="slides/slide6.xml"/><Relationship Id="rId34" Type="http://schemas.openxmlformats.org/officeDocument/2006/relationships/font" Target="fonts/PTSerif-regular.fntdata"/><Relationship Id="rId15" Type="http://schemas.openxmlformats.org/officeDocument/2006/relationships/slide" Target="slides/slide9.xml"/><Relationship Id="rId37" Type="http://schemas.openxmlformats.org/officeDocument/2006/relationships/font" Target="fonts/PTSerif-boldItalic.fntdata"/><Relationship Id="rId14" Type="http://schemas.openxmlformats.org/officeDocument/2006/relationships/slide" Target="slides/slide8.xml"/><Relationship Id="rId36" Type="http://schemas.openxmlformats.org/officeDocument/2006/relationships/font" Target="fonts/PTSerif-italic.fntdata"/><Relationship Id="rId17" Type="http://schemas.openxmlformats.org/officeDocument/2006/relationships/slide" Target="slides/slide11.xml"/><Relationship Id="rId16" Type="http://schemas.openxmlformats.org/officeDocument/2006/relationships/slide" Target="slides/slide10.xml"/><Relationship Id="rId38" Type="http://customschemas.google.com/relationships/presentationmetadata" Target="metadata"/><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0" name="Google Shape;130;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b="0" i="0" sz="1200" u="none" cap="none" strike="noStrike">
              <a:solidFill>
                <a:schemeClr val="dk1"/>
              </a:solidFill>
              <a:latin typeface="Arial"/>
              <a:ea typeface="Arial"/>
              <a:cs typeface="Arial"/>
              <a:sym typeface="Arial"/>
            </a:endParaRPr>
          </a:p>
        </p:txBody>
      </p:sp>
      <p:sp>
        <p:nvSpPr>
          <p:cNvPr id="131" name="Google Shape;131;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fld id="{00000000-1234-1234-1234-123412341234}" type="slidenum">
              <a:rPr b="0" i="0" lang="en-US" sz="1800" u="none" cap="none" strike="noStrike">
                <a:solidFill>
                  <a:srgbClr val="000000"/>
                </a:solidFill>
                <a:latin typeface="Arial"/>
                <a:ea typeface="Arial"/>
                <a:cs typeface="Arial"/>
                <a:sym typeface="Arial"/>
              </a:rPr>
              <a:t>‹#›</a:t>
            </a:fld>
            <a:endParaRPr b="0" i="0" sz="1200" u="none" cap="none" strike="noStrike">
              <a:solidFill>
                <a:srgbClr val="000000"/>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8" name="Shape 358"/>
        <p:cNvGrpSpPr/>
        <p:nvPr/>
      </p:nvGrpSpPr>
      <p:grpSpPr>
        <a:xfrm>
          <a:off x="0" y="0"/>
          <a:ext cx="0" cy="0"/>
          <a:chOff x="0" y="0"/>
          <a:chExt cx="0" cy="0"/>
        </a:xfrm>
      </p:grpSpPr>
      <p:sp>
        <p:nvSpPr>
          <p:cNvPr id="359" name="Google Shape;359;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60" name="Google Shape;360;p1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b="0" i="0" sz="1200" u="none" cap="none" strike="noStrike">
              <a:solidFill>
                <a:schemeClr val="dk1"/>
              </a:solidFill>
              <a:latin typeface="Arial"/>
              <a:ea typeface="Arial"/>
              <a:cs typeface="Arial"/>
              <a:sym typeface="Arial"/>
            </a:endParaRPr>
          </a:p>
        </p:txBody>
      </p:sp>
      <p:sp>
        <p:nvSpPr>
          <p:cNvPr id="361" name="Google Shape;361;p1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67" name="Google Shape;367;p1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b="0" i="0" sz="1200" u="none" cap="none" strike="noStrike">
              <a:solidFill>
                <a:schemeClr val="dk1"/>
              </a:solidFill>
              <a:latin typeface="Arial"/>
              <a:ea typeface="Arial"/>
              <a:cs typeface="Arial"/>
              <a:sym typeface="Arial"/>
            </a:endParaRPr>
          </a:p>
        </p:txBody>
      </p:sp>
      <p:sp>
        <p:nvSpPr>
          <p:cNvPr id="368" name="Google Shape;368;p11: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2" name="Shape 372"/>
        <p:cNvGrpSpPr/>
        <p:nvPr/>
      </p:nvGrpSpPr>
      <p:grpSpPr>
        <a:xfrm>
          <a:off x="0" y="0"/>
          <a:ext cx="0" cy="0"/>
          <a:chOff x="0" y="0"/>
          <a:chExt cx="0" cy="0"/>
        </a:xfrm>
      </p:grpSpPr>
      <p:sp>
        <p:nvSpPr>
          <p:cNvPr id="373" name="Google Shape;373;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74" name="Google Shape;374;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b="0" i="0" sz="1200" u="none" cap="none" strike="noStrike">
              <a:solidFill>
                <a:schemeClr val="dk1"/>
              </a:solidFill>
              <a:latin typeface="Arial"/>
              <a:ea typeface="Arial"/>
              <a:cs typeface="Arial"/>
              <a:sym typeface="Arial"/>
            </a:endParaRPr>
          </a:p>
        </p:txBody>
      </p:sp>
      <p:sp>
        <p:nvSpPr>
          <p:cNvPr id="375" name="Google Shape;375;p1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fld id="{00000000-1234-1234-1234-123412341234}" type="slidenum">
              <a:rPr b="0" i="0" lang="en-US" sz="1800" u="none" cap="none" strike="noStrike">
                <a:solidFill>
                  <a:srgbClr val="000000"/>
                </a:solidFill>
                <a:latin typeface="Arial"/>
                <a:ea typeface="Arial"/>
                <a:cs typeface="Arial"/>
                <a:sym typeface="Arial"/>
              </a:rPr>
              <a:t>‹#›</a:t>
            </a:fld>
            <a:endParaRPr b="0" i="0" sz="1200" u="none" cap="none" strike="noStrike">
              <a:solidFill>
                <a:srgbClr val="000000"/>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1" name="Shape 401"/>
        <p:cNvGrpSpPr/>
        <p:nvPr/>
      </p:nvGrpSpPr>
      <p:grpSpPr>
        <a:xfrm>
          <a:off x="0" y="0"/>
          <a:ext cx="0" cy="0"/>
          <a:chOff x="0" y="0"/>
          <a:chExt cx="0" cy="0"/>
        </a:xfrm>
      </p:grpSpPr>
      <p:sp>
        <p:nvSpPr>
          <p:cNvPr id="402" name="Google Shape;402;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b="0" i="0" sz="1200" u="none" cap="none" strike="noStrike">
              <a:solidFill>
                <a:schemeClr val="dk1"/>
              </a:solidFill>
              <a:latin typeface="Arial"/>
              <a:ea typeface="Arial"/>
              <a:cs typeface="Arial"/>
              <a:sym typeface="Arial"/>
            </a:endParaRPr>
          </a:p>
        </p:txBody>
      </p:sp>
      <p:sp>
        <p:nvSpPr>
          <p:cNvPr id="403" name="Google Shape;403;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1" name="Shape 411"/>
        <p:cNvGrpSpPr/>
        <p:nvPr/>
      </p:nvGrpSpPr>
      <p:grpSpPr>
        <a:xfrm>
          <a:off x="0" y="0"/>
          <a:ext cx="0" cy="0"/>
          <a:chOff x="0" y="0"/>
          <a:chExt cx="0" cy="0"/>
        </a:xfrm>
      </p:grpSpPr>
      <p:sp>
        <p:nvSpPr>
          <p:cNvPr id="412" name="Google Shape;412;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b="0" i="0" sz="1200" u="none" cap="none" strike="noStrike">
              <a:solidFill>
                <a:schemeClr val="dk1"/>
              </a:solidFill>
              <a:latin typeface="Arial"/>
              <a:ea typeface="Arial"/>
              <a:cs typeface="Arial"/>
              <a:sym typeface="Arial"/>
            </a:endParaRPr>
          </a:p>
        </p:txBody>
      </p:sp>
      <p:sp>
        <p:nvSpPr>
          <p:cNvPr id="413" name="Google Shape;413;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3" name="Shape 433"/>
        <p:cNvGrpSpPr/>
        <p:nvPr/>
      </p:nvGrpSpPr>
      <p:grpSpPr>
        <a:xfrm>
          <a:off x="0" y="0"/>
          <a:ext cx="0" cy="0"/>
          <a:chOff x="0" y="0"/>
          <a:chExt cx="0" cy="0"/>
        </a:xfrm>
      </p:grpSpPr>
      <p:sp>
        <p:nvSpPr>
          <p:cNvPr id="434" name="Google Shape;434;p1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b="0" i="0" sz="1200" u="none" cap="none" strike="noStrike">
              <a:solidFill>
                <a:schemeClr val="dk1"/>
              </a:solidFill>
              <a:latin typeface="Arial"/>
              <a:ea typeface="Arial"/>
              <a:cs typeface="Arial"/>
              <a:sym typeface="Arial"/>
            </a:endParaRPr>
          </a:p>
        </p:txBody>
      </p:sp>
      <p:sp>
        <p:nvSpPr>
          <p:cNvPr id="435" name="Google Shape;435;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5" name="Shape 455"/>
        <p:cNvGrpSpPr/>
        <p:nvPr/>
      </p:nvGrpSpPr>
      <p:grpSpPr>
        <a:xfrm>
          <a:off x="0" y="0"/>
          <a:ext cx="0" cy="0"/>
          <a:chOff x="0" y="0"/>
          <a:chExt cx="0" cy="0"/>
        </a:xfrm>
      </p:grpSpPr>
      <p:sp>
        <p:nvSpPr>
          <p:cNvPr id="456" name="Google Shape;456;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57" name="Google Shape;457;p1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b="0" i="0" sz="1200" u="none" cap="none" strike="noStrike">
              <a:solidFill>
                <a:schemeClr val="dk1"/>
              </a:solidFill>
              <a:latin typeface="Arial"/>
              <a:ea typeface="Arial"/>
              <a:cs typeface="Arial"/>
              <a:sym typeface="Arial"/>
            </a:endParaRPr>
          </a:p>
        </p:txBody>
      </p:sp>
      <p:sp>
        <p:nvSpPr>
          <p:cNvPr id="458" name="Google Shape;458;p16: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2" name="Shape 462"/>
        <p:cNvGrpSpPr/>
        <p:nvPr/>
      </p:nvGrpSpPr>
      <p:grpSpPr>
        <a:xfrm>
          <a:off x="0" y="0"/>
          <a:ext cx="0" cy="0"/>
          <a:chOff x="0" y="0"/>
          <a:chExt cx="0" cy="0"/>
        </a:xfrm>
      </p:grpSpPr>
      <p:sp>
        <p:nvSpPr>
          <p:cNvPr id="463" name="Google Shape;463;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64" name="Google Shape;464;p1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b="0" i="0" sz="1200" u="none" cap="none" strike="noStrike">
              <a:solidFill>
                <a:schemeClr val="dk1"/>
              </a:solidFill>
              <a:latin typeface="Arial"/>
              <a:ea typeface="Arial"/>
              <a:cs typeface="Arial"/>
              <a:sym typeface="Arial"/>
            </a:endParaRPr>
          </a:p>
        </p:txBody>
      </p:sp>
      <p:sp>
        <p:nvSpPr>
          <p:cNvPr id="465" name="Google Shape;465;p17: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9" name="Shape 469"/>
        <p:cNvGrpSpPr/>
        <p:nvPr/>
      </p:nvGrpSpPr>
      <p:grpSpPr>
        <a:xfrm>
          <a:off x="0" y="0"/>
          <a:ext cx="0" cy="0"/>
          <a:chOff x="0" y="0"/>
          <a:chExt cx="0" cy="0"/>
        </a:xfrm>
      </p:grpSpPr>
      <p:sp>
        <p:nvSpPr>
          <p:cNvPr id="470" name="Google Shape;470;p1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b="0" i="0" sz="1200" u="none" cap="none" strike="noStrike">
              <a:solidFill>
                <a:schemeClr val="dk1"/>
              </a:solidFill>
              <a:latin typeface="Arial"/>
              <a:ea typeface="Arial"/>
              <a:cs typeface="Arial"/>
              <a:sym typeface="Arial"/>
            </a:endParaRPr>
          </a:p>
        </p:txBody>
      </p:sp>
      <p:sp>
        <p:nvSpPr>
          <p:cNvPr id="471" name="Google Shape;471;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3" name="Shape 493"/>
        <p:cNvGrpSpPr/>
        <p:nvPr/>
      </p:nvGrpSpPr>
      <p:grpSpPr>
        <a:xfrm>
          <a:off x="0" y="0"/>
          <a:ext cx="0" cy="0"/>
          <a:chOff x="0" y="0"/>
          <a:chExt cx="0" cy="0"/>
        </a:xfrm>
      </p:grpSpPr>
      <p:sp>
        <p:nvSpPr>
          <p:cNvPr id="494" name="Google Shape;494;p1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b="0" i="0" sz="1200" u="none" cap="none" strike="noStrike">
              <a:solidFill>
                <a:schemeClr val="dk1"/>
              </a:solidFill>
              <a:latin typeface="Arial"/>
              <a:ea typeface="Arial"/>
              <a:cs typeface="Arial"/>
              <a:sym typeface="Arial"/>
            </a:endParaRPr>
          </a:p>
        </p:txBody>
      </p:sp>
      <p:sp>
        <p:nvSpPr>
          <p:cNvPr id="495" name="Google Shape;495;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b="0" i="0" sz="1200" u="none" cap="none" strike="noStrike">
              <a:solidFill>
                <a:schemeClr val="dk1"/>
              </a:solidFill>
              <a:latin typeface="Arial"/>
              <a:ea typeface="Arial"/>
              <a:cs typeface="Arial"/>
              <a:sym typeface="Arial"/>
            </a:endParaRPr>
          </a:p>
        </p:txBody>
      </p:sp>
      <p:sp>
        <p:nvSpPr>
          <p:cNvPr id="223" name="Google Shape;223;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4" name="Shape 514"/>
        <p:cNvGrpSpPr/>
        <p:nvPr/>
      </p:nvGrpSpPr>
      <p:grpSpPr>
        <a:xfrm>
          <a:off x="0" y="0"/>
          <a:ext cx="0" cy="0"/>
          <a:chOff x="0" y="0"/>
          <a:chExt cx="0" cy="0"/>
        </a:xfrm>
      </p:grpSpPr>
      <p:sp>
        <p:nvSpPr>
          <p:cNvPr id="515" name="Google Shape;515;p2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b="0" i="0" sz="1200" u="none" cap="none" strike="noStrike">
              <a:solidFill>
                <a:schemeClr val="dk1"/>
              </a:solidFill>
              <a:latin typeface="Arial"/>
              <a:ea typeface="Arial"/>
              <a:cs typeface="Arial"/>
              <a:sym typeface="Arial"/>
            </a:endParaRPr>
          </a:p>
        </p:txBody>
      </p:sp>
      <p:sp>
        <p:nvSpPr>
          <p:cNvPr id="516" name="Google Shape;516;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4" name="Shape 524"/>
        <p:cNvGrpSpPr/>
        <p:nvPr/>
      </p:nvGrpSpPr>
      <p:grpSpPr>
        <a:xfrm>
          <a:off x="0" y="0"/>
          <a:ext cx="0" cy="0"/>
          <a:chOff x="0" y="0"/>
          <a:chExt cx="0" cy="0"/>
        </a:xfrm>
      </p:grpSpPr>
      <p:sp>
        <p:nvSpPr>
          <p:cNvPr id="525" name="Google Shape;525;p2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b="0" i="0" sz="1200" u="none" cap="none" strike="noStrike">
              <a:solidFill>
                <a:schemeClr val="dk1"/>
              </a:solidFill>
              <a:latin typeface="Arial"/>
              <a:ea typeface="Arial"/>
              <a:cs typeface="Arial"/>
              <a:sym typeface="Arial"/>
            </a:endParaRPr>
          </a:p>
        </p:txBody>
      </p:sp>
      <p:sp>
        <p:nvSpPr>
          <p:cNvPr id="526" name="Google Shape;526;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2" name="Shape 542"/>
        <p:cNvGrpSpPr/>
        <p:nvPr/>
      </p:nvGrpSpPr>
      <p:grpSpPr>
        <a:xfrm>
          <a:off x="0" y="0"/>
          <a:ext cx="0" cy="0"/>
          <a:chOff x="0" y="0"/>
          <a:chExt cx="0" cy="0"/>
        </a:xfrm>
      </p:grpSpPr>
      <p:sp>
        <p:nvSpPr>
          <p:cNvPr id="543" name="Google Shape;543;p2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b="0" i="0" sz="1200" u="none" cap="none" strike="noStrike">
              <a:solidFill>
                <a:schemeClr val="dk1"/>
              </a:solidFill>
              <a:latin typeface="Arial"/>
              <a:ea typeface="Arial"/>
              <a:cs typeface="Arial"/>
              <a:sym typeface="Arial"/>
            </a:endParaRPr>
          </a:p>
        </p:txBody>
      </p:sp>
      <p:sp>
        <p:nvSpPr>
          <p:cNvPr id="544" name="Google Shape;544;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8" name="Shape 548"/>
        <p:cNvGrpSpPr/>
        <p:nvPr/>
      </p:nvGrpSpPr>
      <p:grpSpPr>
        <a:xfrm>
          <a:off x="0" y="0"/>
          <a:ext cx="0" cy="0"/>
          <a:chOff x="0" y="0"/>
          <a:chExt cx="0" cy="0"/>
        </a:xfrm>
      </p:grpSpPr>
      <p:sp>
        <p:nvSpPr>
          <p:cNvPr id="549" name="Google Shape;549;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50" name="Google Shape;550;p2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b="0" i="0" sz="1200" u="none" cap="none" strike="noStrike">
              <a:solidFill>
                <a:schemeClr val="dk1"/>
              </a:solidFill>
              <a:latin typeface="Arial"/>
              <a:ea typeface="Arial"/>
              <a:cs typeface="Arial"/>
              <a:sym typeface="Arial"/>
            </a:endParaRPr>
          </a:p>
        </p:txBody>
      </p:sp>
      <p:sp>
        <p:nvSpPr>
          <p:cNvPr id="551" name="Google Shape;551;p2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fld id="{00000000-1234-1234-1234-123412341234}" type="slidenum">
              <a:rPr b="0" i="0" lang="en-US" sz="1800" u="none" cap="none" strike="noStrike">
                <a:solidFill>
                  <a:srgbClr val="000000"/>
                </a:solidFill>
                <a:latin typeface="Arial"/>
                <a:ea typeface="Arial"/>
                <a:cs typeface="Arial"/>
                <a:sym typeface="Arial"/>
              </a:rPr>
              <a:t>‹#›</a:t>
            </a:fld>
            <a:endParaRPr b="0" i="0" sz="1200" u="none" cap="none" strike="noStrike">
              <a:solidFill>
                <a:srgbClr val="000000"/>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b="0" i="0" sz="1200" u="none" cap="none" strike="noStrike">
              <a:solidFill>
                <a:schemeClr val="dk1"/>
              </a:solidFill>
              <a:latin typeface="Arial"/>
              <a:ea typeface="Arial"/>
              <a:cs typeface="Arial"/>
              <a:sym typeface="Arial"/>
            </a:endParaRPr>
          </a:p>
        </p:txBody>
      </p:sp>
      <p:sp>
        <p:nvSpPr>
          <p:cNvPr id="236" name="Google Shape;236;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6" name="Google Shape;256;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b="0" i="0" sz="1200" u="none" cap="none" strike="noStrike">
              <a:solidFill>
                <a:schemeClr val="dk1"/>
              </a:solidFill>
              <a:latin typeface="Arial"/>
              <a:ea typeface="Arial"/>
              <a:cs typeface="Arial"/>
              <a:sym typeface="Arial"/>
            </a:endParaRPr>
          </a:p>
        </p:txBody>
      </p:sp>
      <p:sp>
        <p:nvSpPr>
          <p:cNvPr id="257" name="Google Shape;257;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fld id="{00000000-1234-1234-1234-123412341234}" type="slidenum">
              <a:rPr b="0" i="0" lang="en-US" sz="1800" u="none" cap="none" strike="noStrike">
                <a:solidFill>
                  <a:srgbClr val="000000"/>
                </a:solidFill>
                <a:latin typeface="Arial"/>
                <a:ea typeface="Arial"/>
                <a:cs typeface="Arial"/>
                <a:sym typeface="Arial"/>
              </a:rPr>
              <a:t>‹#›</a:t>
            </a:fld>
            <a:endParaRPr b="0" i="0" sz="1200" u="none" cap="none" strike="noStrike">
              <a:solidFill>
                <a:srgbClr val="000000"/>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7" name="Google Shape;287;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b="0" i="0" sz="1200" u="none" cap="none" strike="noStrike">
              <a:solidFill>
                <a:schemeClr val="dk1"/>
              </a:solidFill>
              <a:latin typeface="Arial"/>
              <a:ea typeface="Arial"/>
              <a:cs typeface="Arial"/>
              <a:sym typeface="Arial"/>
            </a:endParaRPr>
          </a:p>
        </p:txBody>
      </p:sp>
      <p:sp>
        <p:nvSpPr>
          <p:cNvPr id="288" name="Google Shape;288;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fld id="{00000000-1234-1234-1234-123412341234}" type="slidenum">
              <a:rPr b="0" i="0" lang="en-US" sz="1800" u="none" cap="none" strike="noStrike">
                <a:solidFill>
                  <a:srgbClr val="000000"/>
                </a:solidFill>
                <a:latin typeface="Arial"/>
                <a:ea typeface="Arial"/>
                <a:cs typeface="Arial"/>
                <a:sym typeface="Arial"/>
              </a:rPr>
              <a:t>‹#›</a:t>
            </a:fld>
            <a:endParaRPr b="0" i="0" sz="1200" u="none" cap="none" strike="noStrike">
              <a:solidFill>
                <a:srgbClr val="000000"/>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0" name="Shape 320"/>
        <p:cNvGrpSpPr/>
        <p:nvPr/>
      </p:nvGrpSpPr>
      <p:grpSpPr>
        <a:xfrm>
          <a:off x="0" y="0"/>
          <a:ext cx="0" cy="0"/>
          <a:chOff x="0" y="0"/>
          <a:chExt cx="0" cy="0"/>
        </a:xfrm>
      </p:grpSpPr>
      <p:sp>
        <p:nvSpPr>
          <p:cNvPr id="321" name="Google Shape;321;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b="0" i="0" sz="1200" u="none" cap="none" strike="noStrike">
              <a:solidFill>
                <a:schemeClr val="dk1"/>
              </a:solidFill>
              <a:latin typeface="Arial"/>
              <a:ea typeface="Arial"/>
              <a:cs typeface="Arial"/>
              <a:sym typeface="Arial"/>
            </a:endParaRPr>
          </a:p>
        </p:txBody>
      </p:sp>
      <p:sp>
        <p:nvSpPr>
          <p:cNvPr id="322" name="Google Shape;322;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7" name="Shape 337"/>
        <p:cNvGrpSpPr/>
        <p:nvPr/>
      </p:nvGrpSpPr>
      <p:grpSpPr>
        <a:xfrm>
          <a:off x="0" y="0"/>
          <a:ext cx="0" cy="0"/>
          <a:chOff x="0" y="0"/>
          <a:chExt cx="0" cy="0"/>
        </a:xfrm>
      </p:grpSpPr>
      <p:sp>
        <p:nvSpPr>
          <p:cNvPr id="338" name="Google Shape;338;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39" name="Google Shape;339;p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b="0" i="0" sz="1200" u="none" cap="none" strike="noStrike">
              <a:solidFill>
                <a:schemeClr val="dk1"/>
              </a:solidFill>
              <a:latin typeface="Arial"/>
              <a:ea typeface="Arial"/>
              <a:cs typeface="Arial"/>
              <a:sym typeface="Arial"/>
            </a:endParaRPr>
          </a:p>
        </p:txBody>
      </p:sp>
      <p:sp>
        <p:nvSpPr>
          <p:cNvPr id="340" name="Google Shape;340;p7: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4" name="Shape 344"/>
        <p:cNvGrpSpPr/>
        <p:nvPr/>
      </p:nvGrpSpPr>
      <p:grpSpPr>
        <a:xfrm>
          <a:off x="0" y="0"/>
          <a:ext cx="0" cy="0"/>
          <a:chOff x="0" y="0"/>
          <a:chExt cx="0" cy="0"/>
        </a:xfrm>
      </p:grpSpPr>
      <p:sp>
        <p:nvSpPr>
          <p:cNvPr id="345" name="Google Shape;345;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46" name="Google Shape;346;p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b="0" i="0" sz="1200" u="none" cap="none" strike="noStrike">
              <a:solidFill>
                <a:schemeClr val="dk1"/>
              </a:solidFill>
              <a:latin typeface="Arial"/>
              <a:ea typeface="Arial"/>
              <a:cs typeface="Arial"/>
              <a:sym typeface="Arial"/>
            </a:endParaRPr>
          </a:p>
        </p:txBody>
      </p:sp>
      <p:sp>
        <p:nvSpPr>
          <p:cNvPr id="347" name="Google Shape;347;p8: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1" name="Shape 351"/>
        <p:cNvGrpSpPr/>
        <p:nvPr/>
      </p:nvGrpSpPr>
      <p:grpSpPr>
        <a:xfrm>
          <a:off x="0" y="0"/>
          <a:ext cx="0" cy="0"/>
          <a:chOff x="0" y="0"/>
          <a:chExt cx="0" cy="0"/>
        </a:xfrm>
      </p:grpSpPr>
      <p:sp>
        <p:nvSpPr>
          <p:cNvPr id="352" name="Google Shape;352;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53" name="Google Shape;353;p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b="0" i="0" sz="1200" u="none" cap="none" strike="noStrike">
              <a:solidFill>
                <a:schemeClr val="dk1"/>
              </a:solidFill>
              <a:latin typeface="Arial"/>
              <a:ea typeface="Arial"/>
              <a:cs typeface="Arial"/>
              <a:sym typeface="Arial"/>
            </a:endParaRPr>
          </a:p>
        </p:txBody>
      </p:sp>
      <p:sp>
        <p:nvSpPr>
          <p:cNvPr id="354" name="Google Shape;354;p9: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3" name="Shape 13"/>
        <p:cNvGrpSpPr/>
        <p:nvPr/>
      </p:nvGrpSpPr>
      <p:grpSpPr>
        <a:xfrm>
          <a:off x="0" y="0"/>
          <a:ext cx="0" cy="0"/>
          <a:chOff x="0" y="0"/>
          <a:chExt cx="0" cy="0"/>
        </a:xfrm>
      </p:grpSpPr>
      <p:sp>
        <p:nvSpPr>
          <p:cNvPr id="14" name="Google Shape;14;p25"/>
          <p:cNvSpPr txBox="1"/>
          <p:nvPr>
            <p:ph idx="12" type="sldNum"/>
          </p:nvPr>
        </p:nvSpPr>
        <p:spPr>
          <a:xfrm>
            <a:off x="11187645" y="6058224"/>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accent1"/>
        </a:solidFill>
      </p:bgPr>
    </p:bg>
    <p:spTree>
      <p:nvGrpSpPr>
        <p:cNvPr id="109" name="Shape 109"/>
        <p:cNvGrpSpPr/>
        <p:nvPr/>
      </p:nvGrpSpPr>
      <p:grpSpPr>
        <a:xfrm>
          <a:off x="0" y="0"/>
          <a:ext cx="0" cy="0"/>
          <a:chOff x="0" y="0"/>
          <a:chExt cx="0" cy="0"/>
        </a:xfrm>
      </p:grpSpPr>
      <p:sp>
        <p:nvSpPr>
          <p:cNvPr id="110" name="Google Shape;110;p34"/>
          <p:cNvSpPr/>
          <p:nvPr/>
        </p:nvSpPr>
        <p:spPr>
          <a:xfrm>
            <a:off x="41" y="3766000"/>
            <a:ext cx="9827100" cy="3092100"/>
          </a:xfrm>
          <a:prstGeom prst="rtTriangle">
            <a:avLst/>
          </a:prstGeom>
          <a:solidFill>
            <a:schemeClr val="lt2"/>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1" name="Google Shape;111;p34"/>
          <p:cNvSpPr/>
          <p:nvPr/>
        </p:nvSpPr>
        <p:spPr>
          <a:xfrm flipH="1">
            <a:off x="4776900" y="2067600"/>
            <a:ext cx="7415100" cy="4790400"/>
          </a:xfrm>
          <a:prstGeom prst="rtTriangle">
            <a:avLst/>
          </a:prstGeom>
          <a:solidFill>
            <a:schemeClr val="dk2"/>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2" name="Google Shape;112;p34"/>
          <p:cNvSpPr/>
          <p:nvPr/>
        </p:nvSpPr>
        <p:spPr>
          <a:xfrm>
            <a:off x="270967" y="275000"/>
            <a:ext cx="11649900" cy="63081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3" name="Google Shape;113;p34"/>
          <p:cNvSpPr txBox="1"/>
          <p:nvPr>
            <p:ph idx="1" type="body"/>
          </p:nvPr>
        </p:nvSpPr>
        <p:spPr>
          <a:xfrm>
            <a:off x="437367" y="5551333"/>
            <a:ext cx="9886800" cy="806700"/>
          </a:xfrm>
          <a:prstGeom prst="rect">
            <a:avLst/>
          </a:prstGeom>
          <a:noFill/>
          <a:ln>
            <a:noFill/>
          </a:ln>
        </p:spPr>
        <p:txBody>
          <a:bodyPr anchorCtr="0" anchor="b" bIns="121900" lIns="121900" spcFirstLastPara="1" rIns="121900" wrap="square" tIns="121900">
            <a:normAutofit/>
          </a:bodyPr>
          <a:lstStyle>
            <a:lvl1pPr indent="-228600" lvl="0" marL="457200" algn="l">
              <a:lnSpc>
                <a:spcPct val="100000"/>
              </a:lnSpc>
              <a:spcBef>
                <a:spcPts val="0"/>
              </a:spcBef>
              <a:spcAft>
                <a:spcPts val="0"/>
              </a:spcAft>
              <a:buSzPts val="1700"/>
              <a:buNone/>
              <a:defRPr/>
            </a:lvl1pPr>
          </a:lstStyle>
          <a:p/>
        </p:txBody>
      </p:sp>
      <p:sp>
        <p:nvSpPr>
          <p:cNvPr id="114" name="Google Shape;114;p34"/>
          <p:cNvSpPr txBox="1"/>
          <p:nvPr>
            <p:ph idx="12" type="sldNum"/>
          </p:nvPr>
        </p:nvSpPr>
        <p:spPr>
          <a:xfrm>
            <a:off x="11187645" y="6058224"/>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15" name="Shape 115"/>
        <p:cNvGrpSpPr/>
        <p:nvPr/>
      </p:nvGrpSpPr>
      <p:grpSpPr>
        <a:xfrm>
          <a:off x="0" y="0"/>
          <a:ext cx="0" cy="0"/>
          <a:chOff x="0" y="0"/>
          <a:chExt cx="0" cy="0"/>
        </a:xfrm>
      </p:grpSpPr>
      <p:sp>
        <p:nvSpPr>
          <p:cNvPr id="116" name="Google Shape;116;p35"/>
          <p:cNvSpPr/>
          <p:nvPr/>
        </p:nvSpPr>
        <p:spPr>
          <a:xfrm flipH="1">
            <a:off x="7425600" y="3778767"/>
            <a:ext cx="4766400" cy="3079200"/>
          </a:xfrm>
          <a:prstGeom prst="rtTriangle">
            <a:avLst/>
          </a:prstGeom>
          <a:solidFill>
            <a:schemeClr val="dk1"/>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17" name="Google Shape;117;p35"/>
          <p:cNvGrpSpPr/>
          <p:nvPr/>
        </p:nvGrpSpPr>
        <p:grpSpPr>
          <a:xfrm>
            <a:off x="7945629" y="5492768"/>
            <a:ext cx="3361267" cy="1365553"/>
            <a:chOff x="6917201" y="0"/>
            <a:chExt cx="2227776" cy="863400"/>
          </a:xfrm>
        </p:grpSpPr>
        <p:sp>
          <p:nvSpPr>
            <p:cNvPr id="118" name="Google Shape;118;p35"/>
            <p:cNvSpPr/>
            <p:nvPr/>
          </p:nvSpPr>
          <p:spPr>
            <a:xfrm>
              <a:off x="7641677" y="0"/>
              <a:ext cx="1503300" cy="863400"/>
            </a:xfrm>
            <a:prstGeom prst="parallelogram">
              <a:avLst>
                <a:gd fmla="val 158024" name="adj"/>
              </a:avLst>
            </a:prstGeom>
            <a:solidFill>
              <a:schemeClr val="accent3"/>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9" name="Google Shape;119;p35"/>
            <p:cNvSpPr/>
            <p:nvPr/>
          </p:nvSpPr>
          <p:spPr>
            <a:xfrm>
              <a:off x="7279439" y="0"/>
              <a:ext cx="1503300" cy="863400"/>
            </a:xfrm>
            <a:prstGeom prst="parallelogram">
              <a:avLst>
                <a:gd fmla="val 158024" name="adj"/>
              </a:avLst>
            </a:prstGeom>
            <a:solidFill>
              <a:schemeClr val="accent3"/>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0" name="Google Shape;120;p35"/>
            <p:cNvSpPr/>
            <p:nvPr/>
          </p:nvSpPr>
          <p:spPr>
            <a:xfrm>
              <a:off x="6917201" y="0"/>
              <a:ext cx="1503300" cy="863400"/>
            </a:xfrm>
            <a:prstGeom prst="parallelogram">
              <a:avLst>
                <a:gd fmla="val 158024" name="adj"/>
              </a:avLst>
            </a:prstGeom>
            <a:solidFill>
              <a:schemeClr val="accent3"/>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21" name="Google Shape;121;p35"/>
          <p:cNvGrpSpPr/>
          <p:nvPr/>
        </p:nvGrpSpPr>
        <p:grpSpPr>
          <a:xfrm>
            <a:off x="265762" y="3"/>
            <a:ext cx="3727291" cy="1444382"/>
            <a:chOff x="6917201" y="0"/>
            <a:chExt cx="2227776" cy="863400"/>
          </a:xfrm>
        </p:grpSpPr>
        <p:sp>
          <p:nvSpPr>
            <p:cNvPr id="122" name="Google Shape;122;p35"/>
            <p:cNvSpPr/>
            <p:nvPr/>
          </p:nvSpPr>
          <p:spPr>
            <a:xfrm>
              <a:off x="7641677" y="0"/>
              <a:ext cx="1503300" cy="863400"/>
            </a:xfrm>
            <a:prstGeom prst="parallelogram">
              <a:avLst>
                <a:gd fmla="val 158024" name="adj"/>
              </a:avLst>
            </a:prstGeom>
            <a:solidFill>
              <a:schemeClr val="dk2"/>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3" name="Google Shape;123;p35"/>
            <p:cNvSpPr/>
            <p:nvPr/>
          </p:nvSpPr>
          <p:spPr>
            <a:xfrm>
              <a:off x="7279439" y="0"/>
              <a:ext cx="1503300" cy="863400"/>
            </a:xfrm>
            <a:prstGeom prst="parallelogram">
              <a:avLst>
                <a:gd fmla="val 158024" name="adj"/>
              </a:avLst>
            </a:prstGeom>
            <a:solidFill>
              <a:schemeClr val="dk2"/>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4" name="Google Shape;124;p35"/>
            <p:cNvSpPr/>
            <p:nvPr/>
          </p:nvSpPr>
          <p:spPr>
            <a:xfrm>
              <a:off x="6917201" y="0"/>
              <a:ext cx="1503300" cy="863400"/>
            </a:xfrm>
            <a:prstGeom prst="parallelogram">
              <a:avLst>
                <a:gd fmla="val 158024" name="adj"/>
              </a:avLst>
            </a:prstGeom>
            <a:solidFill>
              <a:schemeClr val="dk2"/>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25" name="Google Shape;125;p35"/>
          <p:cNvSpPr txBox="1"/>
          <p:nvPr>
            <p:ph hasCustomPrompt="1" type="title"/>
          </p:nvPr>
        </p:nvSpPr>
        <p:spPr>
          <a:xfrm>
            <a:off x="1847800" y="1845133"/>
            <a:ext cx="8496300" cy="1839600"/>
          </a:xfrm>
          <a:prstGeom prst="rect">
            <a:avLst/>
          </a:prstGeom>
          <a:noFill/>
          <a:ln>
            <a:noFill/>
          </a:ln>
        </p:spPr>
        <p:txBody>
          <a:bodyPr anchorCtr="0" anchor="ctr" bIns="121900" lIns="121900" spcFirstLastPara="1" rIns="121900" wrap="square" tIns="121900">
            <a:normAutofit/>
          </a:bodyPr>
          <a:lstStyle>
            <a:lvl1pPr lvl="0" algn="ctr">
              <a:lnSpc>
                <a:spcPct val="100000"/>
              </a:lnSpc>
              <a:spcBef>
                <a:spcPts val="0"/>
              </a:spcBef>
              <a:spcAft>
                <a:spcPts val="0"/>
              </a:spcAft>
              <a:buClr>
                <a:schemeClr val="dk2"/>
              </a:buClr>
              <a:buSzPts val="11500"/>
              <a:buNone/>
              <a:defRPr sz="11500">
                <a:solidFill>
                  <a:schemeClr val="dk2"/>
                </a:solidFill>
              </a:defRPr>
            </a:lvl1pPr>
            <a:lvl2pPr lvl="1" algn="ctr">
              <a:lnSpc>
                <a:spcPct val="100000"/>
              </a:lnSpc>
              <a:spcBef>
                <a:spcPts val="0"/>
              </a:spcBef>
              <a:spcAft>
                <a:spcPts val="0"/>
              </a:spcAft>
              <a:buClr>
                <a:schemeClr val="dk2"/>
              </a:buClr>
              <a:buSzPts val="11500"/>
              <a:buNone/>
              <a:defRPr sz="11500">
                <a:solidFill>
                  <a:schemeClr val="dk2"/>
                </a:solidFill>
              </a:defRPr>
            </a:lvl2pPr>
            <a:lvl3pPr lvl="2" algn="ctr">
              <a:lnSpc>
                <a:spcPct val="100000"/>
              </a:lnSpc>
              <a:spcBef>
                <a:spcPts val="0"/>
              </a:spcBef>
              <a:spcAft>
                <a:spcPts val="0"/>
              </a:spcAft>
              <a:buClr>
                <a:schemeClr val="dk2"/>
              </a:buClr>
              <a:buSzPts val="11500"/>
              <a:buNone/>
              <a:defRPr sz="11500">
                <a:solidFill>
                  <a:schemeClr val="dk2"/>
                </a:solidFill>
              </a:defRPr>
            </a:lvl3pPr>
            <a:lvl4pPr lvl="3" algn="ctr">
              <a:lnSpc>
                <a:spcPct val="100000"/>
              </a:lnSpc>
              <a:spcBef>
                <a:spcPts val="0"/>
              </a:spcBef>
              <a:spcAft>
                <a:spcPts val="0"/>
              </a:spcAft>
              <a:buClr>
                <a:schemeClr val="dk2"/>
              </a:buClr>
              <a:buSzPts val="11500"/>
              <a:buNone/>
              <a:defRPr sz="11500">
                <a:solidFill>
                  <a:schemeClr val="dk2"/>
                </a:solidFill>
              </a:defRPr>
            </a:lvl4pPr>
            <a:lvl5pPr lvl="4" algn="ctr">
              <a:lnSpc>
                <a:spcPct val="100000"/>
              </a:lnSpc>
              <a:spcBef>
                <a:spcPts val="0"/>
              </a:spcBef>
              <a:spcAft>
                <a:spcPts val="0"/>
              </a:spcAft>
              <a:buClr>
                <a:schemeClr val="dk2"/>
              </a:buClr>
              <a:buSzPts val="11500"/>
              <a:buNone/>
              <a:defRPr sz="11500">
                <a:solidFill>
                  <a:schemeClr val="dk2"/>
                </a:solidFill>
              </a:defRPr>
            </a:lvl5pPr>
            <a:lvl6pPr lvl="5" algn="ctr">
              <a:lnSpc>
                <a:spcPct val="100000"/>
              </a:lnSpc>
              <a:spcBef>
                <a:spcPts val="0"/>
              </a:spcBef>
              <a:spcAft>
                <a:spcPts val="0"/>
              </a:spcAft>
              <a:buClr>
                <a:schemeClr val="dk2"/>
              </a:buClr>
              <a:buSzPts val="11500"/>
              <a:buNone/>
              <a:defRPr sz="11500">
                <a:solidFill>
                  <a:schemeClr val="dk2"/>
                </a:solidFill>
              </a:defRPr>
            </a:lvl6pPr>
            <a:lvl7pPr lvl="6" algn="ctr">
              <a:lnSpc>
                <a:spcPct val="100000"/>
              </a:lnSpc>
              <a:spcBef>
                <a:spcPts val="0"/>
              </a:spcBef>
              <a:spcAft>
                <a:spcPts val="0"/>
              </a:spcAft>
              <a:buClr>
                <a:schemeClr val="dk2"/>
              </a:buClr>
              <a:buSzPts val="11500"/>
              <a:buNone/>
              <a:defRPr sz="11500">
                <a:solidFill>
                  <a:schemeClr val="dk2"/>
                </a:solidFill>
              </a:defRPr>
            </a:lvl7pPr>
            <a:lvl8pPr lvl="7" algn="ctr">
              <a:lnSpc>
                <a:spcPct val="100000"/>
              </a:lnSpc>
              <a:spcBef>
                <a:spcPts val="0"/>
              </a:spcBef>
              <a:spcAft>
                <a:spcPts val="0"/>
              </a:spcAft>
              <a:buClr>
                <a:schemeClr val="dk2"/>
              </a:buClr>
              <a:buSzPts val="11500"/>
              <a:buNone/>
              <a:defRPr sz="11500">
                <a:solidFill>
                  <a:schemeClr val="dk2"/>
                </a:solidFill>
              </a:defRPr>
            </a:lvl8pPr>
            <a:lvl9pPr lvl="8" algn="ctr">
              <a:lnSpc>
                <a:spcPct val="100000"/>
              </a:lnSpc>
              <a:spcBef>
                <a:spcPts val="0"/>
              </a:spcBef>
              <a:spcAft>
                <a:spcPts val="0"/>
              </a:spcAft>
              <a:buClr>
                <a:schemeClr val="dk2"/>
              </a:buClr>
              <a:buSzPts val="11500"/>
              <a:buNone/>
              <a:defRPr sz="11500">
                <a:solidFill>
                  <a:schemeClr val="dk2"/>
                </a:solidFill>
              </a:defRPr>
            </a:lvl9pPr>
          </a:lstStyle>
          <a:p>
            <a:r>
              <a:t>xx%</a:t>
            </a:r>
          </a:p>
        </p:txBody>
      </p:sp>
      <p:sp>
        <p:nvSpPr>
          <p:cNvPr id="126" name="Google Shape;126;p35"/>
          <p:cNvSpPr txBox="1"/>
          <p:nvPr>
            <p:ph idx="1" type="body"/>
          </p:nvPr>
        </p:nvSpPr>
        <p:spPr>
          <a:xfrm>
            <a:off x="1847800" y="3818467"/>
            <a:ext cx="8496300" cy="854700"/>
          </a:xfrm>
          <a:prstGeom prst="rect">
            <a:avLst/>
          </a:prstGeom>
          <a:noFill/>
          <a:ln>
            <a:noFill/>
          </a:ln>
        </p:spPr>
        <p:txBody>
          <a:bodyPr anchorCtr="0" anchor="t" bIns="121900" lIns="121900" spcFirstLastPara="1" rIns="121900" wrap="square" tIns="121900">
            <a:normAutofit/>
          </a:bodyPr>
          <a:lstStyle>
            <a:lvl1pPr indent="-336550" lvl="0" marL="457200" algn="ctr">
              <a:lnSpc>
                <a:spcPct val="115000"/>
              </a:lnSpc>
              <a:spcBef>
                <a:spcPts val="0"/>
              </a:spcBef>
              <a:spcAft>
                <a:spcPts val="0"/>
              </a:spcAft>
              <a:buSzPts val="1700"/>
              <a:buChar char="●"/>
              <a:defRPr/>
            </a:lvl1pPr>
            <a:lvl2pPr indent="-323850" lvl="1" marL="914400" algn="ctr">
              <a:lnSpc>
                <a:spcPct val="115000"/>
              </a:lnSpc>
              <a:spcBef>
                <a:spcPts val="0"/>
              </a:spcBef>
              <a:spcAft>
                <a:spcPts val="0"/>
              </a:spcAft>
              <a:buSzPts val="1500"/>
              <a:buChar char="○"/>
              <a:defRPr/>
            </a:lvl2pPr>
            <a:lvl3pPr indent="-323850" lvl="2" marL="1371600" algn="ctr">
              <a:lnSpc>
                <a:spcPct val="115000"/>
              </a:lnSpc>
              <a:spcBef>
                <a:spcPts val="0"/>
              </a:spcBef>
              <a:spcAft>
                <a:spcPts val="0"/>
              </a:spcAft>
              <a:buSzPts val="1500"/>
              <a:buChar char="■"/>
              <a:defRPr/>
            </a:lvl3pPr>
            <a:lvl4pPr indent="-323850" lvl="3" marL="1828800" algn="ctr">
              <a:lnSpc>
                <a:spcPct val="115000"/>
              </a:lnSpc>
              <a:spcBef>
                <a:spcPts val="0"/>
              </a:spcBef>
              <a:spcAft>
                <a:spcPts val="0"/>
              </a:spcAft>
              <a:buSzPts val="1500"/>
              <a:buChar char="●"/>
              <a:defRPr/>
            </a:lvl4pPr>
            <a:lvl5pPr indent="-323850" lvl="4" marL="2286000" algn="ctr">
              <a:lnSpc>
                <a:spcPct val="115000"/>
              </a:lnSpc>
              <a:spcBef>
                <a:spcPts val="0"/>
              </a:spcBef>
              <a:spcAft>
                <a:spcPts val="0"/>
              </a:spcAft>
              <a:buSzPts val="1500"/>
              <a:buChar char="○"/>
              <a:defRPr/>
            </a:lvl5pPr>
            <a:lvl6pPr indent="-323850" lvl="5" marL="2743200" algn="ctr">
              <a:lnSpc>
                <a:spcPct val="115000"/>
              </a:lnSpc>
              <a:spcBef>
                <a:spcPts val="0"/>
              </a:spcBef>
              <a:spcAft>
                <a:spcPts val="0"/>
              </a:spcAft>
              <a:buSzPts val="1500"/>
              <a:buChar char="■"/>
              <a:defRPr/>
            </a:lvl6pPr>
            <a:lvl7pPr indent="-323850" lvl="6" marL="3200400" algn="ctr">
              <a:lnSpc>
                <a:spcPct val="115000"/>
              </a:lnSpc>
              <a:spcBef>
                <a:spcPts val="0"/>
              </a:spcBef>
              <a:spcAft>
                <a:spcPts val="0"/>
              </a:spcAft>
              <a:buSzPts val="1500"/>
              <a:buChar char="●"/>
              <a:defRPr/>
            </a:lvl7pPr>
            <a:lvl8pPr indent="-323850" lvl="7" marL="3657600" algn="ctr">
              <a:lnSpc>
                <a:spcPct val="115000"/>
              </a:lnSpc>
              <a:spcBef>
                <a:spcPts val="0"/>
              </a:spcBef>
              <a:spcAft>
                <a:spcPts val="0"/>
              </a:spcAft>
              <a:buSzPts val="1500"/>
              <a:buChar char="○"/>
              <a:defRPr/>
            </a:lvl8pPr>
            <a:lvl9pPr indent="-323850" lvl="8" marL="4114800" algn="ctr">
              <a:lnSpc>
                <a:spcPct val="115000"/>
              </a:lnSpc>
              <a:spcBef>
                <a:spcPts val="0"/>
              </a:spcBef>
              <a:spcAft>
                <a:spcPts val="0"/>
              </a:spcAft>
              <a:buSzPts val="1500"/>
              <a:buChar char="■"/>
              <a:defRPr/>
            </a:lvl9pPr>
          </a:lstStyle>
          <a:p/>
        </p:txBody>
      </p:sp>
      <p:sp>
        <p:nvSpPr>
          <p:cNvPr id="127" name="Google Shape;127;p35"/>
          <p:cNvSpPr txBox="1"/>
          <p:nvPr>
            <p:ph idx="12" type="sldNum"/>
          </p:nvPr>
        </p:nvSpPr>
        <p:spPr>
          <a:xfrm>
            <a:off x="11187645" y="6058224"/>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6"/>
        </a:solidFill>
      </p:bgPr>
    </p:bg>
    <p:spTree>
      <p:nvGrpSpPr>
        <p:cNvPr id="15" name="Shape 15"/>
        <p:cNvGrpSpPr/>
        <p:nvPr/>
      </p:nvGrpSpPr>
      <p:grpSpPr>
        <a:xfrm>
          <a:off x="0" y="0"/>
          <a:ext cx="0" cy="0"/>
          <a:chOff x="0" y="0"/>
          <a:chExt cx="0" cy="0"/>
        </a:xfrm>
      </p:grpSpPr>
      <p:sp>
        <p:nvSpPr>
          <p:cNvPr id="16" name="Google Shape;16;p26"/>
          <p:cNvSpPr/>
          <p:nvPr/>
        </p:nvSpPr>
        <p:spPr>
          <a:xfrm>
            <a:off x="41" y="3766000"/>
            <a:ext cx="9827100" cy="3092100"/>
          </a:xfrm>
          <a:prstGeom prst="rtTriangle">
            <a:avLst/>
          </a:prstGeom>
          <a:solidFill>
            <a:schemeClr val="accent1"/>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 name="Google Shape;17;p26"/>
          <p:cNvSpPr/>
          <p:nvPr/>
        </p:nvSpPr>
        <p:spPr>
          <a:xfrm flipH="1">
            <a:off x="4776900" y="2067600"/>
            <a:ext cx="7415100" cy="4790400"/>
          </a:xfrm>
          <a:prstGeom prst="rtTriangle">
            <a:avLst/>
          </a:prstGeom>
          <a:solidFill>
            <a:schemeClr val="accent3"/>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 name="Google Shape;18;p26"/>
          <p:cNvSpPr/>
          <p:nvPr/>
        </p:nvSpPr>
        <p:spPr>
          <a:xfrm rot="10800000">
            <a:off x="6745206" y="-100"/>
            <a:ext cx="5446800" cy="2736900"/>
          </a:xfrm>
          <a:prstGeom prst="rtTriangle">
            <a:avLst/>
          </a:prstGeom>
          <a:solidFill>
            <a:schemeClr val="dk2"/>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 name="Google Shape;19;p26"/>
          <p:cNvSpPr/>
          <p:nvPr/>
        </p:nvSpPr>
        <p:spPr>
          <a:xfrm>
            <a:off x="271033" y="275000"/>
            <a:ext cx="11649900" cy="63081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20" name="Google Shape;20;p26"/>
          <p:cNvGrpSpPr/>
          <p:nvPr/>
        </p:nvGrpSpPr>
        <p:grpSpPr>
          <a:xfrm>
            <a:off x="340259" y="790"/>
            <a:ext cx="3000409" cy="1392365"/>
            <a:chOff x="255200" y="592"/>
            <a:chExt cx="2250363" cy="1044300"/>
          </a:xfrm>
        </p:grpSpPr>
        <p:sp>
          <p:nvSpPr>
            <p:cNvPr id="21" name="Google Shape;21;p26"/>
            <p:cNvSpPr/>
            <p:nvPr/>
          </p:nvSpPr>
          <p:spPr>
            <a:xfrm>
              <a:off x="764063" y="592"/>
              <a:ext cx="1741500" cy="1044300"/>
            </a:xfrm>
            <a:prstGeom prst="parallelogram">
              <a:avLst>
                <a:gd fmla="val 153193" name="adj"/>
              </a:avLst>
            </a:prstGeom>
            <a:solidFill>
              <a:schemeClr val="dk1"/>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 name="Google Shape;22;p26"/>
            <p:cNvSpPr/>
            <p:nvPr/>
          </p:nvSpPr>
          <p:spPr>
            <a:xfrm>
              <a:off x="509632" y="592"/>
              <a:ext cx="1741500" cy="1044300"/>
            </a:xfrm>
            <a:prstGeom prst="parallelogram">
              <a:avLst>
                <a:gd fmla="val 153193" name="adj"/>
              </a:avLst>
            </a:prstGeom>
            <a:solidFill>
              <a:schemeClr val="dk1"/>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 name="Google Shape;23;p26"/>
            <p:cNvSpPr/>
            <p:nvPr/>
          </p:nvSpPr>
          <p:spPr>
            <a:xfrm>
              <a:off x="255200" y="592"/>
              <a:ext cx="1741500" cy="1044300"/>
            </a:xfrm>
            <a:prstGeom prst="parallelogram">
              <a:avLst>
                <a:gd fmla="val 153193" name="adj"/>
              </a:avLst>
            </a:prstGeom>
            <a:solidFill>
              <a:schemeClr val="dk1"/>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4" name="Google Shape;24;p26"/>
          <p:cNvGrpSpPr/>
          <p:nvPr/>
        </p:nvGrpSpPr>
        <p:grpSpPr>
          <a:xfrm>
            <a:off x="1207163" y="790"/>
            <a:ext cx="3000409" cy="1392365"/>
            <a:chOff x="905395" y="592"/>
            <a:chExt cx="2250363" cy="1044300"/>
          </a:xfrm>
        </p:grpSpPr>
        <p:sp>
          <p:nvSpPr>
            <p:cNvPr id="25" name="Google Shape;25;p26"/>
            <p:cNvSpPr/>
            <p:nvPr/>
          </p:nvSpPr>
          <p:spPr>
            <a:xfrm>
              <a:off x="1414258" y="592"/>
              <a:ext cx="1741500" cy="1044300"/>
            </a:xfrm>
            <a:prstGeom prst="parallelogram">
              <a:avLst>
                <a:gd fmla="val 153193" name="adj"/>
              </a:avLst>
            </a:prstGeom>
            <a:solidFill>
              <a:schemeClr val="accent6"/>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 name="Google Shape;26;p26"/>
            <p:cNvSpPr/>
            <p:nvPr/>
          </p:nvSpPr>
          <p:spPr>
            <a:xfrm>
              <a:off x="1159826" y="592"/>
              <a:ext cx="1741500" cy="1044300"/>
            </a:xfrm>
            <a:prstGeom prst="parallelogram">
              <a:avLst>
                <a:gd fmla="val 153193" name="adj"/>
              </a:avLst>
            </a:prstGeom>
            <a:solidFill>
              <a:schemeClr val="accent6"/>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 name="Google Shape;27;p26"/>
            <p:cNvSpPr/>
            <p:nvPr/>
          </p:nvSpPr>
          <p:spPr>
            <a:xfrm>
              <a:off x="905395" y="592"/>
              <a:ext cx="1741500" cy="1044300"/>
            </a:xfrm>
            <a:prstGeom prst="parallelogram">
              <a:avLst>
                <a:gd fmla="val 153193" name="adj"/>
              </a:avLst>
            </a:prstGeom>
            <a:solidFill>
              <a:schemeClr val="accent6"/>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8" name="Google Shape;28;p26"/>
          <p:cNvGrpSpPr/>
          <p:nvPr/>
        </p:nvGrpSpPr>
        <p:grpSpPr>
          <a:xfrm>
            <a:off x="9409957" y="6784"/>
            <a:ext cx="2468375" cy="1002839"/>
            <a:chOff x="6917201" y="0"/>
            <a:chExt cx="2227776" cy="863400"/>
          </a:xfrm>
        </p:grpSpPr>
        <p:sp>
          <p:nvSpPr>
            <p:cNvPr id="29" name="Google Shape;29;p26"/>
            <p:cNvSpPr/>
            <p:nvPr/>
          </p:nvSpPr>
          <p:spPr>
            <a:xfrm>
              <a:off x="7641677" y="0"/>
              <a:ext cx="1503300" cy="863400"/>
            </a:xfrm>
            <a:prstGeom prst="parallelogram">
              <a:avLst>
                <a:gd fmla="val 158024" name="adj"/>
              </a:avLst>
            </a:prstGeom>
            <a:solidFill>
              <a:schemeClr val="dk2"/>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 name="Google Shape;30;p26"/>
            <p:cNvSpPr/>
            <p:nvPr/>
          </p:nvSpPr>
          <p:spPr>
            <a:xfrm>
              <a:off x="7279439" y="0"/>
              <a:ext cx="1503300" cy="863400"/>
            </a:xfrm>
            <a:prstGeom prst="parallelogram">
              <a:avLst>
                <a:gd fmla="val 158024" name="adj"/>
              </a:avLst>
            </a:prstGeom>
            <a:solidFill>
              <a:schemeClr val="dk2"/>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 name="Google Shape;31;p26"/>
            <p:cNvSpPr/>
            <p:nvPr/>
          </p:nvSpPr>
          <p:spPr>
            <a:xfrm>
              <a:off x="6917201" y="0"/>
              <a:ext cx="1503300" cy="863400"/>
            </a:xfrm>
            <a:prstGeom prst="parallelogram">
              <a:avLst>
                <a:gd fmla="val 158024" name="adj"/>
              </a:avLst>
            </a:prstGeom>
            <a:solidFill>
              <a:schemeClr val="dk2"/>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2" name="Google Shape;32;p26"/>
          <p:cNvGrpSpPr/>
          <p:nvPr/>
        </p:nvGrpSpPr>
        <p:grpSpPr>
          <a:xfrm>
            <a:off x="8737606" y="5623802"/>
            <a:ext cx="3185497" cy="1234317"/>
            <a:chOff x="6917201" y="0"/>
            <a:chExt cx="2227776" cy="863400"/>
          </a:xfrm>
        </p:grpSpPr>
        <p:sp>
          <p:nvSpPr>
            <p:cNvPr id="33" name="Google Shape;33;p26"/>
            <p:cNvSpPr/>
            <p:nvPr/>
          </p:nvSpPr>
          <p:spPr>
            <a:xfrm>
              <a:off x="7641677" y="0"/>
              <a:ext cx="1503300" cy="863400"/>
            </a:xfrm>
            <a:prstGeom prst="parallelogram">
              <a:avLst>
                <a:gd fmla="val 158024" name="adj"/>
              </a:avLst>
            </a:prstGeom>
            <a:solidFill>
              <a:schemeClr val="dk1"/>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 name="Google Shape;34;p26"/>
            <p:cNvSpPr/>
            <p:nvPr/>
          </p:nvSpPr>
          <p:spPr>
            <a:xfrm>
              <a:off x="7279439" y="0"/>
              <a:ext cx="1503300" cy="863400"/>
            </a:xfrm>
            <a:prstGeom prst="parallelogram">
              <a:avLst>
                <a:gd fmla="val 158024" name="adj"/>
              </a:avLst>
            </a:prstGeom>
            <a:solidFill>
              <a:schemeClr val="dk1"/>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 name="Google Shape;35;p26"/>
            <p:cNvSpPr/>
            <p:nvPr/>
          </p:nvSpPr>
          <p:spPr>
            <a:xfrm>
              <a:off x="6917201" y="0"/>
              <a:ext cx="1503300" cy="863400"/>
            </a:xfrm>
            <a:prstGeom prst="parallelogram">
              <a:avLst>
                <a:gd fmla="val 158024" name="adj"/>
              </a:avLst>
            </a:prstGeom>
            <a:solidFill>
              <a:schemeClr val="dk1"/>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6" name="Google Shape;36;p26"/>
          <p:cNvGrpSpPr/>
          <p:nvPr/>
        </p:nvGrpSpPr>
        <p:grpSpPr>
          <a:xfrm>
            <a:off x="265762" y="5407536"/>
            <a:ext cx="3727291" cy="1444382"/>
            <a:chOff x="6917201" y="0"/>
            <a:chExt cx="2227776" cy="863400"/>
          </a:xfrm>
        </p:grpSpPr>
        <p:sp>
          <p:nvSpPr>
            <p:cNvPr id="37" name="Google Shape;37;p26"/>
            <p:cNvSpPr/>
            <p:nvPr/>
          </p:nvSpPr>
          <p:spPr>
            <a:xfrm>
              <a:off x="7641677" y="0"/>
              <a:ext cx="1503300" cy="863400"/>
            </a:xfrm>
            <a:prstGeom prst="parallelogram">
              <a:avLst>
                <a:gd fmla="val 158024" name="adj"/>
              </a:avLst>
            </a:prstGeom>
            <a:solidFill>
              <a:schemeClr val="accent1"/>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 name="Google Shape;38;p26"/>
            <p:cNvSpPr/>
            <p:nvPr/>
          </p:nvSpPr>
          <p:spPr>
            <a:xfrm>
              <a:off x="7279439" y="0"/>
              <a:ext cx="1503300" cy="863400"/>
            </a:xfrm>
            <a:prstGeom prst="parallelogram">
              <a:avLst>
                <a:gd fmla="val 158024" name="adj"/>
              </a:avLst>
            </a:prstGeom>
            <a:solidFill>
              <a:schemeClr val="accent1"/>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 name="Google Shape;39;p26"/>
            <p:cNvSpPr/>
            <p:nvPr/>
          </p:nvSpPr>
          <p:spPr>
            <a:xfrm>
              <a:off x="6917201" y="0"/>
              <a:ext cx="1503300" cy="863400"/>
            </a:xfrm>
            <a:prstGeom prst="parallelogram">
              <a:avLst>
                <a:gd fmla="val 158024" name="adj"/>
              </a:avLst>
            </a:prstGeom>
            <a:solidFill>
              <a:schemeClr val="accent1"/>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40" name="Google Shape;40;p26"/>
          <p:cNvSpPr txBox="1"/>
          <p:nvPr>
            <p:ph type="ctrTitle"/>
          </p:nvPr>
        </p:nvSpPr>
        <p:spPr>
          <a:xfrm>
            <a:off x="2478271" y="2430444"/>
            <a:ext cx="7148400" cy="1930800"/>
          </a:xfrm>
          <a:prstGeom prst="rect">
            <a:avLst/>
          </a:prstGeom>
          <a:noFill/>
          <a:ln>
            <a:noFill/>
          </a:ln>
        </p:spPr>
        <p:txBody>
          <a:bodyPr anchorCtr="0" anchor="ctr" bIns="121900" lIns="121900" spcFirstLastPara="1" rIns="121900" wrap="square" tIns="121900">
            <a:normAutofit/>
          </a:bodyPr>
          <a:lstStyle>
            <a:lvl1pPr lvl="0" algn="ctr">
              <a:lnSpc>
                <a:spcPct val="100000"/>
              </a:lnSpc>
              <a:spcBef>
                <a:spcPts val="0"/>
              </a:spcBef>
              <a:spcAft>
                <a:spcPts val="0"/>
              </a:spcAft>
              <a:buSzPts val="5100"/>
              <a:buNone/>
              <a:defRPr sz="5100"/>
            </a:lvl1pPr>
            <a:lvl2pPr lvl="1" algn="ctr">
              <a:lnSpc>
                <a:spcPct val="100000"/>
              </a:lnSpc>
              <a:spcBef>
                <a:spcPts val="0"/>
              </a:spcBef>
              <a:spcAft>
                <a:spcPts val="0"/>
              </a:spcAft>
              <a:buSzPts val="5100"/>
              <a:buNone/>
              <a:defRPr sz="5100"/>
            </a:lvl2pPr>
            <a:lvl3pPr lvl="2" algn="ctr">
              <a:lnSpc>
                <a:spcPct val="100000"/>
              </a:lnSpc>
              <a:spcBef>
                <a:spcPts val="0"/>
              </a:spcBef>
              <a:spcAft>
                <a:spcPts val="0"/>
              </a:spcAft>
              <a:buSzPts val="5100"/>
              <a:buNone/>
              <a:defRPr sz="5100"/>
            </a:lvl3pPr>
            <a:lvl4pPr lvl="3" algn="ctr">
              <a:lnSpc>
                <a:spcPct val="100000"/>
              </a:lnSpc>
              <a:spcBef>
                <a:spcPts val="0"/>
              </a:spcBef>
              <a:spcAft>
                <a:spcPts val="0"/>
              </a:spcAft>
              <a:buSzPts val="5100"/>
              <a:buNone/>
              <a:defRPr sz="5100"/>
            </a:lvl4pPr>
            <a:lvl5pPr lvl="4" algn="ctr">
              <a:lnSpc>
                <a:spcPct val="100000"/>
              </a:lnSpc>
              <a:spcBef>
                <a:spcPts val="0"/>
              </a:spcBef>
              <a:spcAft>
                <a:spcPts val="0"/>
              </a:spcAft>
              <a:buSzPts val="5100"/>
              <a:buNone/>
              <a:defRPr sz="5100"/>
            </a:lvl5pPr>
            <a:lvl6pPr lvl="5" algn="ctr">
              <a:lnSpc>
                <a:spcPct val="100000"/>
              </a:lnSpc>
              <a:spcBef>
                <a:spcPts val="0"/>
              </a:spcBef>
              <a:spcAft>
                <a:spcPts val="0"/>
              </a:spcAft>
              <a:buSzPts val="5100"/>
              <a:buNone/>
              <a:defRPr sz="5100"/>
            </a:lvl6pPr>
            <a:lvl7pPr lvl="6" algn="ctr">
              <a:lnSpc>
                <a:spcPct val="100000"/>
              </a:lnSpc>
              <a:spcBef>
                <a:spcPts val="0"/>
              </a:spcBef>
              <a:spcAft>
                <a:spcPts val="0"/>
              </a:spcAft>
              <a:buSzPts val="5100"/>
              <a:buNone/>
              <a:defRPr sz="5100"/>
            </a:lvl7pPr>
            <a:lvl8pPr lvl="7" algn="ctr">
              <a:lnSpc>
                <a:spcPct val="100000"/>
              </a:lnSpc>
              <a:spcBef>
                <a:spcPts val="0"/>
              </a:spcBef>
              <a:spcAft>
                <a:spcPts val="0"/>
              </a:spcAft>
              <a:buSzPts val="5100"/>
              <a:buNone/>
              <a:defRPr sz="5100"/>
            </a:lvl8pPr>
            <a:lvl9pPr lvl="8" algn="ctr">
              <a:lnSpc>
                <a:spcPct val="100000"/>
              </a:lnSpc>
              <a:spcBef>
                <a:spcPts val="0"/>
              </a:spcBef>
              <a:spcAft>
                <a:spcPts val="0"/>
              </a:spcAft>
              <a:buSzPts val="5100"/>
              <a:buNone/>
              <a:defRPr sz="5100"/>
            </a:lvl9pPr>
          </a:lstStyle>
          <a:p/>
        </p:txBody>
      </p:sp>
      <p:sp>
        <p:nvSpPr>
          <p:cNvPr id="41" name="Google Shape;41;p26"/>
          <p:cNvSpPr txBox="1"/>
          <p:nvPr>
            <p:ph idx="1" type="subTitle"/>
          </p:nvPr>
        </p:nvSpPr>
        <p:spPr>
          <a:xfrm>
            <a:off x="2478267" y="4550878"/>
            <a:ext cx="7148400" cy="696900"/>
          </a:xfrm>
          <a:prstGeom prst="rect">
            <a:avLst/>
          </a:prstGeom>
          <a:noFill/>
          <a:ln>
            <a:noFill/>
          </a:ln>
        </p:spPr>
        <p:txBody>
          <a:bodyPr anchorCtr="0" anchor="t" bIns="121900" lIns="121900" spcFirstLastPara="1" rIns="121900" wrap="square" tIns="121900">
            <a:normAutofit/>
          </a:bodyPr>
          <a:lstStyle>
            <a:lvl1pPr lvl="0" algn="ctr">
              <a:lnSpc>
                <a:spcPct val="100000"/>
              </a:lnSpc>
              <a:spcBef>
                <a:spcPts val="0"/>
              </a:spcBef>
              <a:spcAft>
                <a:spcPts val="0"/>
              </a:spcAft>
              <a:buClr>
                <a:schemeClr val="lt1"/>
              </a:buClr>
              <a:buSzPts val="2100"/>
              <a:buNone/>
              <a:defRPr sz="2100">
                <a:solidFill>
                  <a:schemeClr val="lt1"/>
                </a:solidFill>
              </a:defRPr>
            </a:lvl1pPr>
            <a:lvl2pPr lvl="1" algn="ctr">
              <a:lnSpc>
                <a:spcPct val="100000"/>
              </a:lnSpc>
              <a:spcBef>
                <a:spcPts val="0"/>
              </a:spcBef>
              <a:spcAft>
                <a:spcPts val="0"/>
              </a:spcAft>
              <a:buClr>
                <a:schemeClr val="lt1"/>
              </a:buClr>
              <a:buSzPts val="2100"/>
              <a:buNone/>
              <a:defRPr sz="2100">
                <a:solidFill>
                  <a:schemeClr val="lt1"/>
                </a:solidFill>
              </a:defRPr>
            </a:lvl2pPr>
            <a:lvl3pPr lvl="2" algn="ctr">
              <a:lnSpc>
                <a:spcPct val="100000"/>
              </a:lnSpc>
              <a:spcBef>
                <a:spcPts val="0"/>
              </a:spcBef>
              <a:spcAft>
                <a:spcPts val="0"/>
              </a:spcAft>
              <a:buClr>
                <a:schemeClr val="lt1"/>
              </a:buClr>
              <a:buSzPts val="2100"/>
              <a:buNone/>
              <a:defRPr sz="2100">
                <a:solidFill>
                  <a:schemeClr val="lt1"/>
                </a:solidFill>
              </a:defRPr>
            </a:lvl3pPr>
            <a:lvl4pPr lvl="3" algn="ctr">
              <a:lnSpc>
                <a:spcPct val="100000"/>
              </a:lnSpc>
              <a:spcBef>
                <a:spcPts val="0"/>
              </a:spcBef>
              <a:spcAft>
                <a:spcPts val="0"/>
              </a:spcAft>
              <a:buClr>
                <a:schemeClr val="lt1"/>
              </a:buClr>
              <a:buSzPts val="2100"/>
              <a:buNone/>
              <a:defRPr sz="2100">
                <a:solidFill>
                  <a:schemeClr val="lt1"/>
                </a:solidFill>
              </a:defRPr>
            </a:lvl4pPr>
            <a:lvl5pPr lvl="4" algn="ctr">
              <a:lnSpc>
                <a:spcPct val="100000"/>
              </a:lnSpc>
              <a:spcBef>
                <a:spcPts val="0"/>
              </a:spcBef>
              <a:spcAft>
                <a:spcPts val="0"/>
              </a:spcAft>
              <a:buClr>
                <a:schemeClr val="lt1"/>
              </a:buClr>
              <a:buSzPts val="2100"/>
              <a:buNone/>
              <a:defRPr sz="2100">
                <a:solidFill>
                  <a:schemeClr val="lt1"/>
                </a:solidFill>
              </a:defRPr>
            </a:lvl5pPr>
            <a:lvl6pPr lvl="5" algn="ctr">
              <a:lnSpc>
                <a:spcPct val="100000"/>
              </a:lnSpc>
              <a:spcBef>
                <a:spcPts val="0"/>
              </a:spcBef>
              <a:spcAft>
                <a:spcPts val="0"/>
              </a:spcAft>
              <a:buClr>
                <a:schemeClr val="lt1"/>
              </a:buClr>
              <a:buSzPts val="2100"/>
              <a:buNone/>
              <a:defRPr sz="2100">
                <a:solidFill>
                  <a:schemeClr val="lt1"/>
                </a:solidFill>
              </a:defRPr>
            </a:lvl6pPr>
            <a:lvl7pPr lvl="6" algn="ctr">
              <a:lnSpc>
                <a:spcPct val="100000"/>
              </a:lnSpc>
              <a:spcBef>
                <a:spcPts val="0"/>
              </a:spcBef>
              <a:spcAft>
                <a:spcPts val="0"/>
              </a:spcAft>
              <a:buClr>
                <a:schemeClr val="lt1"/>
              </a:buClr>
              <a:buSzPts val="2100"/>
              <a:buNone/>
              <a:defRPr sz="2100">
                <a:solidFill>
                  <a:schemeClr val="lt1"/>
                </a:solidFill>
              </a:defRPr>
            </a:lvl7pPr>
            <a:lvl8pPr lvl="7" algn="ctr">
              <a:lnSpc>
                <a:spcPct val="100000"/>
              </a:lnSpc>
              <a:spcBef>
                <a:spcPts val="0"/>
              </a:spcBef>
              <a:spcAft>
                <a:spcPts val="0"/>
              </a:spcAft>
              <a:buClr>
                <a:schemeClr val="lt1"/>
              </a:buClr>
              <a:buSzPts val="2100"/>
              <a:buNone/>
              <a:defRPr sz="2100">
                <a:solidFill>
                  <a:schemeClr val="lt1"/>
                </a:solidFill>
              </a:defRPr>
            </a:lvl8pPr>
            <a:lvl9pPr lvl="8" algn="ctr">
              <a:lnSpc>
                <a:spcPct val="100000"/>
              </a:lnSpc>
              <a:spcBef>
                <a:spcPts val="0"/>
              </a:spcBef>
              <a:spcAft>
                <a:spcPts val="0"/>
              </a:spcAft>
              <a:buClr>
                <a:schemeClr val="lt1"/>
              </a:buClr>
              <a:buSzPts val="2100"/>
              <a:buNone/>
              <a:defRPr sz="2100">
                <a:solidFill>
                  <a:schemeClr val="lt1"/>
                </a:solidFill>
              </a:defRPr>
            </a:lvl9pPr>
          </a:lstStyle>
          <a:p/>
        </p:txBody>
      </p:sp>
      <p:sp>
        <p:nvSpPr>
          <p:cNvPr id="42" name="Google Shape;42;p26"/>
          <p:cNvSpPr txBox="1"/>
          <p:nvPr>
            <p:ph idx="12" type="sldNum"/>
          </p:nvPr>
        </p:nvSpPr>
        <p:spPr>
          <a:xfrm>
            <a:off x="11187645" y="6058224"/>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solidFill>
          <a:schemeClr val="dk2"/>
        </a:solidFill>
      </p:bgPr>
    </p:bg>
    <p:spTree>
      <p:nvGrpSpPr>
        <p:cNvPr id="43" name="Shape 43"/>
        <p:cNvGrpSpPr/>
        <p:nvPr/>
      </p:nvGrpSpPr>
      <p:grpSpPr>
        <a:xfrm>
          <a:off x="0" y="0"/>
          <a:ext cx="0" cy="0"/>
          <a:chOff x="0" y="0"/>
          <a:chExt cx="0" cy="0"/>
        </a:xfrm>
      </p:grpSpPr>
      <p:sp>
        <p:nvSpPr>
          <p:cNvPr id="44" name="Google Shape;44;p27"/>
          <p:cNvSpPr/>
          <p:nvPr/>
        </p:nvSpPr>
        <p:spPr>
          <a:xfrm flipH="1">
            <a:off x="4776900" y="2067600"/>
            <a:ext cx="7415100" cy="4790400"/>
          </a:xfrm>
          <a:prstGeom prst="rtTriangle">
            <a:avLst/>
          </a:prstGeom>
          <a:solidFill>
            <a:schemeClr val="lt2"/>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 name="Google Shape;45;p27"/>
          <p:cNvSpPr/>
          <p:nvPr/>
        </p:nvSpPr>
        <p:spPr>
          <a:xfrm>
            <a:off x="41" y="3766000"/>
            <a:ext cx="9827100" cy="3092100"/>
          </a:xfrm>
          <a:prstGeom prst="rtTriangle">
            <a:avLst/>
          </a:prstGeom>
          <a:solidFill>
            <a:schemeClr val="accent3"/>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 name="Google Shape;46;p27"/>
          <p:cNvSpPr/>
          <p:nvPr/>
        </p:nvSpPr>
        <p:spPr>
          <a:xfrm>
            <a:off x="270967" y="275000"/>
            <a:ext cx="11649900" cy="63081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 name="Google Shape;47;p27"/>
          <p:cNvSpPr txBox="1"/>
          <p:nvPr>
            <p:ph type="title"/>
          </p:nvPr>
        </p:nvSpPr>
        <p:spPr>
          <a:xfrm>
            <a:off x="1092200" y="1127467"/>
            <a:ext cx="10007700" cy="1272900"/>
          </a:xfrm>
          <a:prstGeom prst="rect">
            <a:avLst/>
          </a:prstGeom>
          <a:noFill/>
          <a:ln>
            <a:noFill/>
          </a:ln>
        </p:spPr>
        <p:txBody>
          <a:bodyPr anchorCtr="0" anchor="t" bIns="121900" lIns="121900" spcFirstLastPara="1" rIns="121900" wrap="square" tIns="121900">
            <a:normAutofit/>
          </a:bodyPr>
          <a:lstStyle>
            <a:lvl1pPr lvl="0" algn="l">
              <a:lnSpc>
                <a:spcPct val="100000"/>
              </a:lnSpc>
              <a:spcBef>
                <a:spcPts val="0"/>
              </a:spcBef>
              <a:spcAft>
                <a:spcPts val="0"/>
              </a:spcAft>
              <a:buSzPts val="4000"/>
              <a:buNone/>
              <a:defRPr sz="4000"/>
            </a:lvl1pPr>
            <a:lvl2pPr lvl="1" algn="l">
              <a:lnSpc>
                <a:spcPct val="100000"/>
              </a:lnSpc>
              <a:spcBef>
                <a:spcPts val="0"/>
              </a:spcBef>
              <a:spcAft>
                <a:spcPts val="0"/>
              </a:spcAft>
              <a:buSzPts val="4000"/>
              <a:buNone/>
              <a:defRPr sz="4000"/>
            </a:lvl2pPr>
            <a:lvl3pPr lvl="2" algn="l">
              <a:lnSpc>
                <a:spcPct val="100000"/>
              </a:lnSpc>
              <a:spcBef>
                <a:spcPts val="0"/>
              </a:spcBef>
              <a:spcAft>
                <a:spcPts val="0"/>
              </a:spcAft>
              <a:buSzPts val="4000"/>
              <a:buNone/>
              <a:defRPr sz="4000"/>
            </a:lvl3pPr>
            <a:lvl4pPr lvl="3" algn="l">
              <a:lnSpc>
                <a:spcPct val="100000"/>
              </a:lnSpc>
              <a:spcBef>
                <a:spcPts val="0"/>
              </a:spcBef>
              <a:spcAft>
                <a:spcPts val="0"/>
              </a:spcAft>
              <a:buSzPts val="4000"/>
              <a:buNone/>
              <a:defRPr sz="4000"/>
            </a:lvl4pPr>
            <a:lvl5pPr lvl="4" algn="l">
              <a:lnSpc>
                <a:spcPct val="100000"/>
              </a:lnSpc>
              <a:spcBef>
                <a:spcPts val="0"/>
              </a:spcBef>
              <a:spcAft>
                <a:spcPts val="0"/>
              </a:spcAft>
              <a:buSzPts val="4000"/>
              <a:buNone/>
              <a:defRPr sz="4000"/>
            </a:lvl5pPr>
            <a:lvl6pPr lvl="5" algn="l">
              <a:lnSpc>
                <a:spcPct val="100000"/>
              </a:lnSpc>
              <a:spcBef>
                <a:spcPts val="0"/>
              </a:spcBef>
              <a:spcAft>
                <a:spcPts val="0"/>
              </a:spcAft>
              <a:buSzPts val="4000"/>
              <a:buNone/>
              <a:defRPr sz="4000"/>
            </a:lvl6pPr>
            <a:lvl7pPr lvl="6" algn="l">
              <a:lnSpc>
                <a:spcPct val="100000"/>
              </a:lnSpc>
              <a:spcBef>
                <a:spcPts val="0"/>
              </a:spcBef>
              <a:spcAft>
                <a:spcPts val="0"/>
              </a:spcAft>
              <a:buSzPts val="4000"/>
              <a:buNone/>
              <a:defRPr sz="4000"/>
            </a:lvl7pPr>
            <a:lvl8pPr lvl="7" algn="l">
              <a:lnSpc>
                <a:spcPct val="100000"/>
              </a:lnSpc>
              <a:spcBef>
                <a:spcPts val="0"/>
              </a:spcBef>
              <a:spcAft>
                <a:spcPts val="0"/>
              </a:spcAft>
              <a:buSzPts val="4000"/>
              <a:buNone/>
              <a:defRPr sz="4000"/>
            </a:lvl8pPr>
            <a:lvl9pPr lvl="8" algn="l">
              <a:lnSpc>
                <a:spcPct val="100000"/>
              </a:lnSpc>
              <a:spcBef>
                <a:spcPts val="0"/>
              </a:spcBef>
              <a:spcAft>
                <a:spcPts val="0"/>
              </a:spcAft>
              <a:buSzPts val="4000"/>
              <a:buNone/>
              <a:defRPr sz="4000"/>
            </a:lvl9pPr>
          </a:lstStyle>
          <a:p/>
        </p:txBody>
      </p:sp>
      <p:sp>
        <p:nvSpPr>
          <p:cNvPr id="48" name="Google Shape;48;p27"/>
          <p:cNvSpPr txBox="1"/>
          <p:nvPr>
            <p:ph idx="12" type="sldNum"/>
          </p:nvPr>
        </p:nvSpPr>
        <p:spPr>
          <a:xfrm>
            <a:off x="11187645" y="6058224"/>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49" name="Shape 49"/>
        <p:cNvGrpSpPr/>
        <p:nvPr/>
      </p:nvGrpSpPr>
      <p:grpSpPr>
        <a:xfrm>
          <a:off x="0" y="0"/>
          <a:ext cx="0" cy="0"/>
          <a:chOff x="0" y="0"/>
          <a:chExt cx="0" cy="0"/>
        </a:xfrm>
      </p:grpSpPr>
      <p:sp>
        <p:nvSpPr>
          <p:cNvPr id="50" name="Google Shape;50;p28"/>
          <p:cNvSpPr/>
          <p:nvPr/>
        </p:nvSpPr>
        <p:spPr>
          <a:xfrm flipH="1">
            <a:off x="6342900" y="3079200"/>
            <a:ext cx="5849100" cy="3778800"/>
          </a:xfrm>
          <a:prstGeom prst="rtTriangle">
            <a:avLst/>
          </a:prstGeom>
          <a:solidFill>
            <a:schemeClr val="dk1"/>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51" name="Google Shape;51;p28"/>
          <p:cNvGrpSpPr/>
          <p:nvPr/>
        </p:nvGrpSpPr>
        <p:grpSpPr>
          <a:xfrm>
            <a:off x="7458691" y="5281486"/>
            <a:ext cx="3880116" cy="1576482"/>
            <a:chOff x="6917201" y="0"/>
            <a:chExt cx="2227776" cy="863400"/>
          </a:xfrm>
        </p:grpSpPr>
        <p:sp>
          <p:nvSpPr>
            <p:cNvPr id="52" name="Google Shape;52;p28"/>
            <p:cNvSpPr/>
            <p:nvPr/>
          </p:nvSpPr>
          <p:spPr>
            <a:xfrm>
              <a:off x="7641677" y="0"/>
              <a:ext cx="1503300" cy="863400"/>
            </a:xfrm>
            <a:prstGeom prst="parallelogram">
              <a:avLst>
                <a:gd fmla="val 158024" name="adj"/>
              </a:avLst>
            </a:prstGeom>
            <a:solidFill>
              <a:schemeClr val="accent3"/>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 name="Google Shape;53;p28"/>
            <p:cNvSpPr/>
            <p:nvPr/>
          </p:nvSpPr>
          <p:spPr>
            <a:xfrm>
              <a:off x="7279439" y="0"/>
              <a:ext cx="1503300" cy="863400"/>
            </a:xfrm>
            <a:prstGeom prst="parallelogram">
              <a:avLst>
                <a:gd fmla="val 158024" name="adj"/>
              </a:avLst>
            </a:prstGeom>
            <a:solidFill>
              <a:schemeClr val="accent3"/>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 name="Google Shape;54;p28"/>
            <p:cNvSpPr/>
            <p:nvPr/>
          </p:nvSpPr>
          <p:spPr>
            <a:xfrm>
              <a:off x="6917201" y="0"/>
              <a:ext cx="1503300" cy="863400"/>
            </a:xfrm>
            <a:prstGeom prst="parallelogram">
              <a:avLst>
                <a:gd fmla="val 158024" name="adj"/>
              </a:avLst>
            </a:prstGeom>
            <a:solidFill>
              <a:schemeClr val="accent3"/>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55" name="Google Shape;55;p28"/>
          <p:cNvGrpSpPr/>
          <p:nvPr/>
        </p:nvGrpSpPr>
        <p:grpSpPr>
          <a:xfrm>
            <a:off x="265762" y="3"/>
            <a:ext cx="3727291" cy="1444382"/>
            <a:chOff x="6917201" y="0"/>
            <a:chExt cx="2227776" cy="863400"/>
          </a:xfrm>
        </p:grpSpPr>
        <p:sp>
          <p:nvSpPr>
            <p:cNvPr id="56" name="Google Shape;56;p28"/>
            <p:cNvSpPr/>
            <p:nvPr/>
          </p:nvSpPr>
          <p:spPr>
            <a:xfrm>
              <a:off x="7641677" y="0"/>
              <a:ext cx="1503300" cy="863400"/>
            </a:xfrm>
            <a:prstGeom prst="parallelogram">
              <a:avLst>
                <a:gd fmla="val 158024" name="adj"/>
              </a:avLst>
            </a:prstGeom>
            <a:solidFill>
              <a:schemeClr val="dk2"/>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 name="Google Shape;57;p28"/>
            <p:cNvSpPr/>
            <p:nvPr/>
          </p:nvSpPr>
          <p:spPr>
            <a:xfrm>
              <a:off x="7279439" y="0"/>
              <a:ext cx="1503300" cy="863400"/>
            </a:xfrm>
            <a:prstGeom prst="parallelogram">
              <a:avLst>
                <a:gd fmla="val 158024" name="adj"/>
              </a:avLst>
            </a:prstGeom>
            <a:solidFill>
              <a:schemeClr val="dk2"/>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 name="Google Shape;58;p28"/>
            <p:cNvSpPr/>
            <p:nvPr/>
          </p:nvSpPr>
          <p:spPr>
            <a:xfrm>
              <a:off x="6917201" y="0"/>
              <a:ext cx="1503300" cy="863400"/>
            </a:xfrm>
            <a:prstGeom prst="parallelogram">
              <a:avLst>
                <a:gd fmla="val 158024" name="adj"/>
              </a:avLst>
            </a:prstGeom>
            <a:solidFill>
              <a:schemeClr val="dk2"/>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59" name="Google Shape;59;p28"/>
          <p:cNvSpPr txBox="1"/>
          <p:nvPr>
            <p:ph type="title"/>
          </p:nvPr>
        </p:nvSpPr>
        <p:spPr>
          <a:xfrm>
            <a:off x="2518245" y="2328133"/>
            <a:ext cx="7170000" cy="2194800"/>
          </a:xfrm>
          <a:prstGeom prst="rect">
            <a:avLst/>
          </a:prstGeom>
          <a:noFill/>
          <a:ln>
            <a:noFill/>
          </a:ln>
        </p:spPr>
        <p:txBody>
          <a:bodyPr anchorCtr="0" anchor="ctr" bIns="121900" lIns="121900" spcFirstLastPara="1" rIns="121900" wrap="square" tIns="121900">
            <a:normAutofit/>
          </a:bodyPr>
          <a:lstStyle>
            <a:lvl1pPr lvl="0" algn="ctr">
              <a:lnSpc>
                <a:spcPct val="100000"/>
              </a:lnSpc>
              <a:spcBef>
                <a:spcPts val="0"/>
              </a:spcBef>
              <a:spcAft>
                <a:spcPts val="0"/>
              </a:spcAft>
              <a:buClr>
                <a:schemeClr val="dk2"/>
              </a:buClr>
              <a:buSzPts val="4300"/>
              <a:buNone/>
              <a:defRPr sz="4300">
                <a:solidFill>
                  <a:schemeClr val="dk2"/>
                </a:solidFill>
              </a:defRPr>
            </a:lvl1pPr>
            <a:lvl2pPr lvl="1" algn="ctr">
              <a:lnSpc>
                <a:spcPct val="100000"/>
              </a:lnSpc>
              <a:spcBef>
                <a:spcPts val="0"/>
              </a:spcBef>
              <a:spcAft>
                <a:spcPts val="0"/>
              </a:spcAft>
              <a:buClr>
                <a:schemeClr val="dk2"/>
              </a:buClr>
              <a:buSzPts val="4300"/>
              <a:buNone/>
              <a:defRPr sz="4300">
                <a:solidFill>
                  <a:schemeClr val="dk2"/>
                </a:solidFill>
              </a:defRPr>
            </a:lvl2pPr>
            <a:lvl3pPr lvl="2" algn="ctr">
              <a:lnSpc>
                <a:spcPct val="100000"/>
              </a:lnSpc>
              <a:spcBef>
                <a:spcPts val="0"/>
              </a:spcBef>
              <a:spcAft>
                <a:spcPts val="0"/>
              </a:spcAft>
              <a:buClr>
                <a:schemeClr val="dk2"/>
              </a:buClr>
              <a:buSzPts val="4300"/>
              <a:buNone/>
              <a:defRPr sz="4300">
                <a:solidFill>
                  <a:schemeClr val="dk2"/>
                </a:solidFill>
              </a:defRPr>
            </a:lvl3pPr>
            <a:lvl4pPr lvl="3" algn="ctr">
              <a:lnSpc>
                <a:spcPct val="100000"/>
              </a:lnSpc>
              <a:spcBef>
                <a:spcPts val="0"/>
              </a:spcBef>
              <a:spcAft>
                <a:spcPts val="0"/>
              </a:spcAft>
              <a:buClr>
                <a:schemeClr val="dk2"/>
              </a:buClr>
              <a:buSzPts val="4300"/>
              <a:buNone/>
              <a:defRPr sz="4300">
                <a:solidFill>
                  <a:schemeClr val="dk2"/>
                </a:solidFill>
              </a:defRPr>
            </a:lvl4pPr>
            <a:lvl5pPr lvl="4" algn="ctr">
              <a:lnSpc>
                <a:spcPct val="100000"/>
              </a:lnSpc>
              <a:spcBef>
                <a:spcPts val="0"/>
              </a:spcBef>
              <a:spcAft>
                <a:spcPts val="0"/>
              </a:spcAft>
              <a:buClr>
                <a:schemeClr val="dk2"/>
              </a:buClr>
              <a:buSzPts val="4300"/>
              <a:buNone/>
              <a:defRPr sz="4300">
                <a:solidFill>
                  <a:schemeClr val="dk2"/>
                </a:solidFill>
              </a:defRPr>
            </a:lvl5pPr>
            <a:lvl6pPr lvl="5" algn="ctr">
              <a:lnSpc>
                <a:spcPct val="100000"/>
              </a:lnSpc>
              <a:spcBef>
                <a:spcPts val="0"/>
              </a:spcBef>
              <a:spcAft>
                <a:spcPts val="0"/>
              </a:spcAft>
              <a:buClr>
                <a:schemeClr val="dk2"/>
              </a:buClr>
              <a:buSzPts val="4300"/>
              <a:buNone/>
              <a:defRPr sz="4300">
                <a:solidFill>
                  <a:schemeClr val="dk2"/>
                </a:solidFill>
              </a:defRPr>
            </a:lvl6pPr>
            <a:lvl7pPr lvl="6" algn="ctr">
              <a:lnSpc>
                <a:spcPct val="100000"/>
              </a:lnSpc>
              <a:spcBef>
                <a:spcPts val="0"/>
              </a:spcBef>
              <a:spcAft>
                <a:spcPts val="0"/>
              </a:spcAft>
              <a:buClr>
                <a:schemeClr val="dk2"/>
              </a:buClr>
              <a:buSzPts val="4300"/>
              <a:buNone/>
              <a:defRPr sz="4300">
                <a:solidFill>
                  <a:schemeClr val="dk2"/>
                </a:solidFill>
              </a:defRPr>
            </a:lvl7pPr>
            <a:lvl8pPr lvl="7" algn="ctr">
              <a:lnSpc>
                <a:spcPct val="100000"/>
              </a:lnSpc>
              <a:spcBef>
                <a:spcPts val="0"/>
              </a:spcBef>
              <a:spcAft>
                <a:spcPts val="0"/>
              </a:spcAft>
              <a:buClr>
                <a:schemeClr val="dk2"/>
              </a:buClr>
              <a:buSzPts val="4300"/>
              <a:buNone/>
              <a:defRPr sz="4300">
                <a:solidFill>
                  <a:schemeClr val="dk2"/>
                </a:solidFill>
              </a:defRPr>
            </a:lvl8pPr>
            <a:lvl9pPr lvl="8" algn="ctr">
              <a:lnSpc>
                <a:spcPct val="100000"/>
              </a:lnSpc>
              <a:spcBef>
                <a:spcPts val="0"/>
              </a:spcBef>
              <a:spcAft>
                <a:spcPts val="0"/>
              </a:spcAft>
              <a:buClr>
                <a:schemeClr val="dk2"/>
              </a:buClr>
              <a:buSzPts val="4300"/>
              <a:buNone/>
              <a:defRPr sz="4300">
                <a:solidFill>
                  <a:schemeClr val="dk2"/>
                </a:solidFill>
              </a:defRPr>
            </a:lvl9pPr>
          </a:lstStyle>
          <a:p/>
        </p:txBody>
      </p:sp>
      <p:sp>
        <p:nvSpPr>
          <p:cNvPr id="60" name="Google Shape;60;p28"/>
          <p:cNvSpPr txBox="1"/>
          <p:nvPr>
            <p:ph idx="12" type="sldNum"/>
          </p:nvPr>
        </p:nvSpPr>
        <p:spPr>
          <a:xfrm>
            <a:off x="11187645" y="6058224"/>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dk2"/>
        </a:solidFill>
      </p:bgPr>
    </p:bg>
    <p:spTree>
      <p:nvGrpSpPr>
        <p:cNvPr id="61" name="Shape 61"/>
        <p:cNvGrpSpPr/>
        <p:nvPr/>
      </p:nvGrpSpPr>
      <p:grpSpPr>
        <a:xfrm>
          <a:off x="0" y="0"/>
          <a:ext cx="0" cy="0"/>
          <a:chOff x="0" y="0"/>
          <a:chExt cx="0" cy="0"/>
        </a:xfrm>
      </p:grpSpPr>
      <p:sp>
        <p:nvSpPr>
          <p:cNvPr id="62" name="Google Shape;62;p29"/>
          <p:cNvSpPr/>
          <p:nvPr/>
        </p:nvSpPr>
        <p:spPr>
          <a:xfrm flipH="1">
            <a:off x="4776900" y="2067600"/>
            <a:ext cx="7415100" cy="4790400"/>
          </a:xfrm>
          <a:prstGeom prst="rtTriangle">
            <a:avLst/>
          </a:prstGeom>
          <a:solidFill>
            <a:schemeClr val="lt2"/>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 name="Google Shape;63;p29"/>
          <p:cNvSpPr/>
          <p:nvPr/>
        </p:nvSpPr>
        <p:spPr>
          <a:xfrm>
            <a:off x="41" y="3766000"/>
            <a:ext cx="9827100" cy="3092100"/>
          </a:xfrm>
          <a:prstGeom prst="rtTriangle">
            <a:avLst/>
          </a:prstGeom>
          <a:solidFill>
            <a:schemeClr val="accent3"/>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 name="Google Shape;64;p29"/>
          <p:cNvSpPr/>
          <p:nvPr/>
        </p:nvSpPr>
        <p:spPr>
          <a:xfrm>
            <a:off x="270967" y="275000"/>
            <a:ext cx="11649900" cy="63081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5" name="Google Shape;65;p29"/>
          <p:cNvSpPr txBox="1"/>
          <p:nvPr>
            <p:ph type="title"/>
          </p:nvPr>
        </p:nvSpPr>
        <p:spPr>
          <a:xfrm>
            <a:off x="1092200" y="1127467"/>
            <a:ext cx="10007700" cy="1272900"/>
          </a:xfrm>
          <a:prstGeom prst="rect">
            <a:avLst/>
          </a:prstGeom>
          <a:noFill/>
          <a:ln>
            <a:noFill/>
          </a:ln>
        </p:spPr>
        <p:txBody>
          <a:bodyPr anchorCtr="0" anchor="t" bIns="121900" lIns="121900" spcFirstLastPara="1" rIns="121900" wrap="square" tIns="121900">
            <a:normAutofit/>
          </a:bodyPr>
          <a:lstStyle>
            <a:lvl1pPr lvl="0" algn="l">
              <a:lnSpc>
                <a:spcPct val="100000"/>
              </a:lnSpc>
              <a:spcBef>
                <a:spcPts val="0"/>
              </a:spcBef>
              <a:spcAft>
                <a:spcPts val="0"/>
              </a:spcAft>
              <a:buSzPts val="4000"/>
              <a:buNone/>
              <a:defRPr sz="4000"/>
            </a:lvl1pPr>
            <a:lvl2pPr lvl="1" algn="l">
              <a:lnSpc>
                <a:spcPct val="100000"/>
              </a:lnSpc>
              <a:spcBef>
                <a:spcPts val="0"/>
              </a:spcBef>
              <a:spcAft>
                <a:spcPts val="0"/>
              </a:spcAft>
              <a:buSzPts val="4000"/>
              <a:buNone/>
              <a:defRPr sz="4000"/>
            </a:lvl2pPr>
            <a:lvl3pPr lvl="2" algn="l">
              <a:lnSpc>
                <a:spcPct val="100000"/>
              </a:lnSpc>
              <a:spcBef>
                <a:spcPts val="0"/>
              </a:spcBef>
              <a:spcAft>
                <a:spcPts val="0"/>
              </a:spcAft>
              <a:buSzPts val="4000"/>
              <a:buNone/>
              <a:defRPr sz="4000"/>
            </a:lvl3pPr>
            <a:lvl4pPr lvl="3" algn="l">
              <a:lnSpc>
                <a:spcPct val="100000"/>
              </a:lnSpc>
              <a:spcBef>
                <a:spcPts val="0"/>
              </a:spcBef>
              <a:spcAft>
                <a:spcPts val="0"/>
              </a:spcAft>
              <a:buSzPts val="4000"/>
              <a:buNone/>
              <a:defRPr sz="4000"/>
            </a:lvl4pPr>
            <a:lvl5pPr lvl="4" algn="l">
              <a:lnSpc>
                <a:spcPct val="100000"/>
              </a:lnSpc>
              <a:spcBef>
                <a:spcPts val="0"/>
              </a:spcBef>
              <a:spcAft>
                <a:spcPts val="0"/>
              </a:spcAft>
              <a:buSzPts val="4000"/>
              <a:buNone/>
              <a:defRPr sz="4000"/>
            </a:lvl5pPr>
            <a:lvl6pPr lvl="5" algn="l">
              <a:lnSpc>
                <a:spcPct val="100000"/>
              </a:lnSpc>
              <a:spcBef>
                <a:spcPts val="0"/>
              </a:spcBef>
              <a:spcAft>
                <a:spcPts val="0"/>
              </a:spcAft>
              <a:buSzPts val="4000"/>
              <a:buNone/>
              <a:defRPr sz="4000"/>
            </a:lvl6pPr>
            <a:lvl7pPr lvl="6" algn="l">
              <a:lnSpc>
                <a:spcPct val="100000"/>
              </a:lnSpc>
              <a:spcBef>
                <a:spcPts val="0"/>
              </a:spcBef>
              <a:spcAft>
                <a:spcPts val="0"/>
              </a:spcAft>
              <a:buSzPts val="4000"/>
              <a:buNone/>
              <a:defRPr sz="4000"/>
            </a:lvl7pPr>
            <a:lvl8pPr lvl="7" algn="l">
              <a:lnSpc>
                <a:spcPct val="100000"/>
              </a:lnSpc>
              <a:spcBef>
                <a:spcPts val="0"/>
              </a:spcBef>
              <a:spcAft>
                <a:spcPts val="0"/>
              </a:spcAft>
              <a:buSzPts val="4000"/>
              <a:buNone/>
              <a:defRPr sz="4000"/>
            </a:lvl8pPr>
            <a:lvl9pPr lvl="8" algn="l">
              <a:lnSpc>
                <a:spcPct val="100000"/>
              </a:lnSpc>
              <a:spcBef>
                <a:spcPts val="0"/>
              </a:spcBef>
              <a:spcAft>
                <a:spcPts val="0"/>
              </a:spcAft>
              <a:buSzPts val="4000"/>
              <a:buNone/>
              <a:defRPr sz="4000"/>
            </a:lvl9pPr>
          </a:lstStyle>
          <a:p/>
        </p:txBody>
      </p:sp>
      <p:sp>
        <p:nvSpPr>
          <p:cNvPr id="66" name="Google Shape;66;p29"/>
          <p:cNvSpPr txBox="1"/>
          <p:nvPr>
            <p:ph idx="1" type="body"/>
          </p:nvPr>
        </p:nvSpPr>
        <p:spPr>
          <a:xfrm>
            <a:off x="1092200" y="2654300"/>
            <a:ext cx="10007700" cy="3264000"/>
          </a:xfrm>
          <a:prstGeom prst="rect">
            <a:avLst/>
          </a:prstGeom>
          <a:noFill/>
          <a:ln>
            <a:noFill/>
          </a:ln>
        </p:spPr>
        <p:txBody>
          <a:bodyPr anchorCtr="0" anchor="t" bIns="121900" lIns="121900" spcFirstLastPara="1" rIns="121900" wrap="square" tIns="121900">
            <a:normAutofit/>
          </a:bodyPr>
          <a:lstStyle>
            <a:lvl1pPr indent="-336550" lvl="0" marL="457200" algn="l">
              <a:lnSpc>
                <a:spcPct val="115000"/>
              </a:lnSpc>
              <a:spcBef>
                <a:spcPts val="0"/>
              </a:spcBef>
              <a:spcAft>
                <a:spcPts val="0"/>
              </a:spcAft>
              <a:buSzPts val="1700"/>
              <a:buChar char="●"/>
              <a:defRPr/>
            </a:lvl1pPr>
            <a:lvl2pPr indent="-323850" lvl="1" marL="914400" algn="l">
              <a:lnSpc>
                <a:spcPct val="115000"/>
              </a:lnSpc>
              <a:spcBef>
                <a:spcPts val="0"/>
              </a:spcBef>
              <a:spcAft>
                <a:spcPts val="0"/>
              </a:spcAft>
              <a:buSzPts val="1500"/>
              <a:buChar char="○"/>
              <a:defRPr/>
            </a:lvl2pPr>
            <a:lvl3pPr indent="-323850" lvl="2" marL="1371600" algn="l">
              <a:lnSpc>
                <a:spcPct val="115000"/>
              </a:lnSpc>
              <a:spcBef>
                <a:spcPts val="0"/>
              </a:spcBef>
              <a:spcAft>
                <a:spcPts val="0"/>
              </a:spcAft>
              <a:buSzPts val="1500"/>
              <a:buChar char="■"/>
              <a:defRPr/>
            </a:lvl3pPr>
            <a:lvl4pPr indent="-323850" lvl="3" marL="1828800" algn="l">
              <a:lnSpc>
                <a:spcPct val="115000"/>
              </a:lnSpc>
              <a:spcBef>
                <a:spcPts val="0"/>
              </a:spcBef>
              <a:spcAft>
                <a:spcPts val="0"/>
              </a:spcAft>
              <a:buSzPts val="1500"/>
              <a:buChar char="●"/>
              <a:defRPr/>
            </a:lvl4pPr>
            <a:lvl5pPr indent="-323850" lvl="4" marL="2286000" algn="l">
              <a:lnSpc>
                <a:spcPct val="115000"/>
              </a:lnSpc>
              <a:spcBef>
                <a:spcPts val="0"/>
              </a:spcBef>
              <a:spcAft>
                <a:spcPts val="0"/>
              </a:spcAft>
              <a:buSzPts val="1500"/>
              <a:buChar char="○"/>
              <a:defRPr/>
            </a:lvl5pPr>
            <a:lvl6pPr indent="-323850" lvl="5" marL="2743200" algn="l">
              <a:lnSpc>
                <a:spcPct val="115000"/>
              </a:lnSpc>
              <a:spcBef>
                <a:spcPts val="0"/>
              </a:spcBef>
              <a:spcAft>
                <a:spcPts val="0"/>
              </a:spcAft>
              <a:buSzPts val="1500"/>
              <a:buChar char="■"/>
              <a:defRPr/>
            </a:lvl6pPr>
            <a:lvl7pPr indent="-323850" lvl="6" marL="3200400" algn="l">
              <a:lnSpc>
                <a:spcPct val="115000"/>
              </a:lnSpc>
              <a:spcBef>
                <a:spcPts val="0"/>
              </a:spcBef>
              <a:spcAft>
                <a:spcPts val="0"/>
              </a:spcAft>
              <a:buSzPts val="1500"/>
              <a:buChar char="●"/>
              <a:defRPr/>
            </a:lvl7pPr>
            <a:lvl8pPr indent="-323850" lvl="7" marL="3657600" algn="l">
              <a:lnSpc>
                <a:spcPct val="115000"/>
              </a:lnSpc>
              <a:spcBef>
                <a:spcPts val="0"/>
              </a:spcBef>
              <a:spcAft>
                <a:spcPts val="0"/>
              </a:spcAft>
              <a:buSzPts val="1500"/>
              <a:buChar char="○"/>
              <a:defRPr/>
            </a:lvl8pPr>
            <a:lvl9pPr indent="-323850" lvl="8" marL="4114800" algn="l">
              <a:lnSpc>
                <a:spcPct val="115000"/>
              </a:lnSpc>
              <a:spcBef>
                <a:spcPts val="0"/>
              </a:spcBef>
              <a:spcAft>
                <a:spcPts val="0"/>
              </a:spcAft>
              <a:buSzPts val="1500"/>
              <a:buChar char="■"/>
              <a:defRPr/>
            </a:lvl9pPr>
          </a:lstStyle>
          <a:p/>
        </p:txBody>
      </p:sp>
      <p:sp>
        <p:nvSpPr>
          <p:cNvPr id="67" name="Google Shape;67;p29"/>
          <p:cNvSpPr txBox="1"/>
          <p:nvPr>
            <p:ph idx="12" type="sldNum"/>
          </p:nvPr>
        </p:nvSpPr>
        <p:spPr>
          <a:xfrm>
            <a:off x="11187645" y="6058224"/>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dk2"/>
        </a:solidFill>
      </p:bgPr>
    </p:bg>
    <p:spTree>
      <p:nvGrpSpPr>
        <p:cNvPr id="68" name="Shape 68"/>
        <p:cNvGrpSpPr/>
        <p:nvPr/>
      </p:nvGrpSpPr>
      <p:grpSpPr>
        <a:xfrm>
          <a:off x="0" y="0"/>
          <a:ext cx="0" cy="0"/>
          <a:chOff x="0" y="0"/>
          <a:chExt cx="0" cy="0"/>
        </a:xfrm>
      </p:grpSpPr>
      <p:sp>
        <p:nvSpPr>
          <p:cNvPr id="69" name="Google Shape;69;p30"/>
          <p:cNvSpPr/>
          <p:nvPr/>
        </p:nvSpPr>
        <p:spPr>
          <a:xfrm flipH="1">
            <a:off x="4776900" y="2067600"/>
            <a:ext cx="7415100" cy="4790400"/>
          </a:xfrm>
          <a:prstGeom prst="rtTriangle">
            <a:avLst/>
          </a:prstGeom>
          <a:solidFill>
            <a:schemeClr val="lt2"/>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0" name="Google Shape;70;p30"/>
          <p:cNvSpPr/>
          <p:nvPr/>
        </p:nvSpPr>
        <p:spPr>
          <a:xfrm>
            <a:off x="41" y="3766000"/>
            <a:ext cx="9827100" cy="3092100"/>
          </a:xfrm>
          <a:prstGeom prst="rtTriangle">
            <a:avLst/>
          </a:prstGeom>
          <a:solidFill>
            <a:schemeClr val="accent3"/>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 name="Google Shape;71;p30"/>
          <p:cNvSpPr/>
          <p:nvPr/>
        </p:nvSpPr>
        <p:spPr>
          <a:xfrm>
            <a:off x="270967" y="275000"/>
            <a:ext cx="11649900" cy="63081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 name="Google Shape;72;p30"/>
          <p:cNvSpPr txBox="1"/>
          <p:nvPr>
            <p:ph type="title"/>
          </p:nvPr>
        </p:nvSpPr>
        <p:spPr>
          <a:xfrm>
            <a:off x="1092200" y="1127467"/>
            <a:ext cx="10007700" cy="1272900"/>
          </a:xfrm>
          <a:prstGeom prst="rect">
            <a:avLst/>
          </a:prstGeom>
          <a:noFill/>
          <a:ln>
            <a:noFill/>
          </a:ln>
        </p:spPr>
        <p:txBody>
          <a:bodyPr anchorCtr="0" anchor="t" bIns="121900" lIns="121900" spcFirstLastPara="1" rIns="121900" wrap="square" tIns="121900">
            <a:normAutofit/>
          </a:bodyPr>
          <a:lstStyle>
            <a:lvl1pPr lvl="0" algn="l">
              <a:lnSpc>
                <a:spcPct val="100000"/>
              </a:lnSpc>
              <a:spcBef>
                <a:spcPts val="0"/>
              </a:spcBef>
              <a:spcAft>
                <a:spcPts val="0"/>
              </a:spcAft>
              <a:buSzPts val="4000"/>
              <a:buNone/>
              <a:defRPr sz="4000"/>
            </a:lvl1pPr>
            <a:lvl2pPr lvl="1" algn="l">
              <a:lnSpc>
                <a:spcPct val="100000"/>
              </a:lnSpc>
              <a:spcBef>
                <a:spcPts val="0"/>
              </a:spcBef>
              <a:spcAft>
                <a:spcPts val="0"/>
              </a:spcAft>
              <a:buSzPts val="4000"/>
              <a:buNone/>
              <a:defRPr sz="4000"/>
            </a:lvl2pPr>
            <a:lvl3pPr lvl="2" algn="l">
              <a:lnSpc>
                <a:spcPct val="100000"/>
              </a:lnSpc>
              <a:spcBef>
                <a:spcPts val="0"/>
              </a:spcBef>
              <a:spcAft>
                <a:spcPts val="0"/>
              </a:spcAft>
              <a:buSzPts val="4000"/>
              <a:buNone/>
              <a:defRPr sz="4000"/>
            </a:lvl3pPr>
            <a:lvl4pPr lvl="3" algn="l">
              <a:lnSpc>
                <a:spcPct val="100000"/>
              </a:lnSpc>
              <a:spcBef>
                <a:spcPts val="0"/>
              </a:spcBef>
              <a:spcAft>
                <a:spcPts val="0"/>
              </a:spcAft>
              <a:buSzPts val="4000"/>
              <a:buNone/>
              <a:defRPr sz="4000"/>
            </a:lvl4pPr>
            <a:lvl5pPr lvl="4" algn="l">
              <a:lnSpc>
                <a:spcPct val="100000"/>
              </a:lnSpc>
              <a:spcBef>
                <a:spcPts val="0"/>
              </a:spcBef>
              <a:spcAft>
                <a:spcPts val="0"/>
              </a:spcAft>
              <a:buSzPts val="4000"/>
              <a:buNone/>
              <a:defRPr sz="4000"/>
            </a:lvl5pPr>
            <a:lvl6pPr lvl="5" algn="l">
              <a:lnSpc>
                <a:spcPct val="100000"/>
              </a:lnSpc>
              <a:spcBef>
                <a:spcPts val="0"/>
              </a:spcBef>
              <a:spcAft>
                <a:spcPts val="0"/>
              </a:spcAft>
              <a:buSzPts val="4000"/>
              <a:buNone/>
              <a:defRPr sz="4000"/>
            </a:lvl6pPr>
            <a:lvl7pPr lvl="6" algn="l">
              <a:lnSpc>
                <a:spcPct val="100000"/>
              </a:lnSpc>
              <a:spcBef>
                <a:spcPts val="0"/>
              </a:spcBef>
              <a:spcAft>
                <a:spcPts val="0"/>
              </a:spcAft>
              <a:buSzPts val="4000"/>
              <a:buNone/>
              <a:defRPr sz="4000"/>
            </a:lvl7pPr>
            <a:lvl8pPr lvl="7" algn="l">
              <a:lnSpc>
                <a:spcPct val="100000"/>
              </a:lnSpc>
              <a:spcBef>
                <a:spcPts val="0"/>
              </a:spcBef>
              <a:spcAft>
                <a:spcPts val="0"/>
              </a:spcAft>
              <a:buSzPts val="4000"/>
              <a:buNone/>
              <a:defRPr sz="4000"/>
            </a:lvl8pPr>
            <a:lvl9pPr lvl="8" algn="l">
              <a:lnSpc>
                <a:spcPct val="100000"/>
              </a:lnSpc>
              <a:spcBef>
                <a:spcPts val="0"/>
              </a:spcBef>
              <a:spcAft>
                <a:spcPts val="0"/>
              </a:spcAft>
              <a:buSzPts val="4000"/>
              <a:buNone/>
              <a:defRPr sz="4000"/>
            </a:lvl9pPr>
          </a:lstStyle>
          <a:p/>
        </p:txBody>
      </p:sp>
      <p:sp>
        <p:nvSpPr>
          <p:cNvPr id="73" name="Google Shape;73;p30"/>
          <p:cNvSpPr txBox="1"/>
          <p:nvPr>
            <p:ph idx="1" type="body"/>
          </p:nvPr>
        </p:nvSpPr>
        <p:spPr>
          <a:xfrm>
            <a:off x="1092200" y="2654300"/>
            <a:ext cx="4914900" cy="3264000"/>
          </a:xfrm>
          <a:prstGeom prst="rect">
            <a:avLst/>
          </a:prstGeom>
          <a:noFill/>
          <a:ln>
            <a:noFill/>
          </a:ln>
        </p:spPr>
        <p:txBody>
          <a:bodyPr anchorCtr="0" anchor="t" bIns="121900" lIns="121900" spcFirstLastPara="1" rIns="121900" wrap="square" tIns="121900">
            <a:normAutofit/>
          </a:bodyPr>
          <a:lstStyle>
            <a:lvl1pPr indent="-336550" lvl="0" marL="457200" algn="l">
              <a:lnSpc>
                <a:spcPct val="115000"/>
              </a:lnSpc>
              <a:spcBef>
                <a:spcPts val="0"/>
              </a:spcBef>
              <a:spcAft>
                <a:spcPts val="0"/>
              </a:spcAft>
              <a:buSzPts val="1700"/>
              <a:buChar char="●"/>
              <a:defRPr/>
            </a:lvl1pPr>
            <a:lvl2pPr indent="-323850" lvl="1" marL="914400" algn="l">
              <a:lnSpc>
                <a:spcPct val="115000"/>
              </a:lnSpc>
              <a:spcBef>
                <a:spcPts val="0"/>
              </a:spcBef>
              <a:spcAft>
                <a:spcPts val="0"/>
              </a:spcAft>
              <a:buSzPts val="1500"/>
              <a:buChar char="○"/>
              <a:defRPr/>
            </a:lvl2pPr>
            <a:lvl3pPr indent="-323850" lvl="2" marL="1371600" algn="l">
              <a:lnSpc>
                <a:spcPct val="115000"/>
              </a:lnSpc>
              <a:spcBef>
                <a:spcPts val="0"/>
              </a:spcBef>
              <a:spcAft>
                <a:spcPts val="0"/>
              </a:spcAft>
              <a:buSzPts val="1500"/>
              <a:buChar char="■"/>
              <a:defRPr/>
            </a:lvl3pPr>
            <a:lvl4pPr indent="-323850" lvl="3" marL="1828800" algn="l">
              <a:lnSpc>
                <a:spcPct val="115000"/>
              </a:lnSpc>
              <a:spcBef>
                <a:spcPts val="0"/>
              </a:spcBef>
              <a:spcAft>
                <a:spcPts val="0"/>
              </a:spcAft>
              <a:buSzPts val="1500"/>
              <a:buChar char="●"/>
              <a:defRPr/>
            </a:lvl4pPr>
            <a:lvl5pPr indent="-323850" lvl="4" marL="2286000" algn="l">
              <a:lnSpc>
                <a:spcPct val="115000"/>
              </a:lnSpc>
              <a:spcBef>
                <a:spcPts val="0"/>
              </a:spcBef>
              <a:spcAft>
                <a:spcPts val="0"/>
              </a:spcAft>
              <a:buSzPts val="1500"/>
              <a:buChar char="○"/>
              <a:defRPr/>
            </a:lvl5pPr>
            <a:lvl6pPr indent="-323850" lvl="5" marL="2743200" algn="l">
              <a:lnSpc>
                <a:spcPct val="115000"/>
              </a:lnSpc>
              <a:spcBef>
                <a:spcPts val="0"/>
              </a:spcBef>
              <a:spcAft>
                <a:spcPts val="0"/>
              </a:spcAft>
              <a:buSzPts val="1500"/>
              <a:buChar char="■"/>
              <a:defRPr/>
            </a:lvl6pPr>
            <a:lvl7pPr indent="-323850" lvl="6" marL="3200400" algn="l">
              <a:lnSpc>
                <a:spcPct val="115000"/>
              </a:lnSpc>
              <a:spcBef>
                <a:spcPts val="0"/>
              </a:spcBef>
              <a:spcAft>
                <a:spcPts val="0"/>
              </a:spcAft>
              <a:buSzPts val="1500"/>
              <a:buChar char="●"/>
              <a:defRPr/>
            </a:lvl7pPr>
            <a:lvl8pPr indent="-323850" lvl="7" marL="3657600" algn="l">
              <a:lnSpc>
                <a:spcPct val="115000"/>
              </a:lnSpc>
              <a:spcBef>
                <a:spcPts val="0"/>
              </a:spcBef>
              <a:spcAft>
                <a:spcPts val="0"/>
              </a:spcAft>
              <a:buSzPts val="1500"/>
              <a:buChar char="○"/>
              <a:defRPr/>
            </a:lvl8pPr>
            <a:lvl9pPr indent="-323850" lvl="8" marL="4114800" algn="l">
              <a:lnSpc>
                <a:spcPct val="115000"/>
              </a:lnSpc>
              <a:spcBef>
                <a:spcPts val="0"/>
              </a:spcBef>
              <a:spcAft>
                <a:spcPts val="0"/>
              </a:spcAft>
              <a:buSzPts val="1500"/>
              <a:buChar char="■"/>
              <a:defRPr/>
            </a:lvl9pPr>
          </a:lstStyle>
          <a:p/>
        </p:txBody>
      </p:sp>
      <p:sp>
        <p:nvSpPr>
          <p:cNvPr id="74" name="Google Shape;74;p30"/>
          <p:cNvSpPr txBox="1"/>
          <p:nvPr>
            <p:ph idx="2" type="body"/>
          </p:nvPr>
        </p:nvSpPr>
        <p:spPr>
          <a:xfrm>
            <a:off x="6184900" y="2654300"/>
            <a:ext cx="4914900" cy="3264000"/>
          </a:xfrm>
          <a:prstGeom prst="rect">
            <a:avLst/>
          </a:prstGeom>
          <a:noFill/>
          <a:ln>
            <a:noFill/>
          </a:ln>
        </p:spPr>
        <p:txBody>
          <a:bodyPr anchorCtr="0" anchor="t" bIns="121900" lIns="121900" spcFirstLastPara="1" rIns="121900" wrap="square" tIns="121900">
            <a:normAutofit/>
          </a:bodyPr>
          <a:lstStyle>
            <a:lvl1pPr indent="-336550" lvl="0" marL="457200" algn="l">
              <a:lnSpc>
                <a:spcPct val="115000"/>
              </a:lnSpc>
              <a:spcBef>
                <a:spcPts val="0"/>
              </a:spcBef>
              <a:spcAft>
                <a:spcPts val="0"/>
              </a:spcAft>
              <a:buSzPts val="1700"/>
              <a:buChar char="●"/>
              <a:defRPr/>
            </a:lvl1pPr>
            <a:lvl2pPr indent="-323850" lvl="1" marL="914400" algn="l">
              <a:lnSpc>
                <a:spcPct val="115000"/>
              </a:lnSpc>
              <a:spcBef>
                <a:spcPts val="0"/>
              </a:spcBef>
              <a:spcAft>
                <a:spcPts val="0"/>
              </a:spcAft>
              <a:buSzPts val="1500"/>
              <a:buChar char="○"/>
              <a:defRPr/>
            </a:lvl2pPr>
            <a:lvl3pPr indent="-323850" lvl="2" marL="1371600" algn="l">
              <a:lnSpc>
                <a:spcPct val="115000"/>
              </a:lnSpc>
              <a:spcBef>
                <a:spcPts val="0"/>
              </a:spcBef>
              <a:spcAft>
                <a:spcPts val="0"/>
              </a:spcAft>
              <a:buSzPts val="1500"/>
              <a:buChar char="■"/>
              <a:defRPr/>
            </a:lvl3pPr>
            <a:lvl4pPr indent="-323850" lvl="3" marL="1828800" algn="l">
              <a:lnSpc>
                <a:spcPct val="115000"/>
              </a:lnSpc>
              <a:spcBef>
                <a:spcPts val="0"/>
              </a:spcBef>
              <a:spcAft>
                <a:spcPts val="0"/>
              </a:spcAft>
              <a:buSzPts val="1500"/>
              <a:buChar char="●"/>
              <a:defRPr/>
            </a:lvl4pPr>
            <a:lvl5pPr indent="-323850" lvl="4" marL="2286000" algn="l">
              <a:lnSpc>
                <a:spcPct val="115000"/>
              </a:lnSpc>
              <a:spcBef>
                <a:spcPts val="0"/>
              </a:spcBef>
              <a:spcAft>
                <a:spcPts val="0"/>
              </a:spcAft>
              <a:buSzPts val="1500"/>
              <a:buChar char="○"/>
              <a:defRPr/>
            </a:lvl5pPr>
            <a:lvl6pPr indent="-323850" lvl="5" marL="2743200" algn="l">
              <a:lnSpc>
                <a:spcPct val="115000"/>
              </a:lnSpc>
              <a:spcBef>
                <a:spcPts val="0"/>
              </a:spcBef>
              <a:spcAft>
                <a:spcPts val="0"/>
              </a:spcAft>
              <a:buSzPts val="1500"/>
              <a:buChar char="■"/>
              <a:defRPr/>
            </a:lvl6pPr>
            <a:lvl7pPr indent="-323850" lvl="6" marL="3200400" algn="l">
              <a:lnSpc>
                <a:spcPct val="115000"/>
              </a:lnSpc>
              <a:spcBef>
                <a:spcPts val="0"/>
              </a:spcBef>
              <a:spcAft>
                <a:spcPts val="0"/>
              </a:spcAft>
              <a:buSzPts val="1500"/>
              <a:buChar char="●"/>
              <a:defRPr/>
            </a:lvl7pPr>
            <a:lvl8pPr indent="-323850" lvl="7" marL="3657600" algn="l">
              <a:lnSpc>
                <a:spcPct val="115000"/>
              </a:lnSpc>
              <a:spcBef>
                <a:spcPts val="0"/>
              </a:spcBef>
              <a:spcAft>
                <a:spcPts val="0"/>
              </a:spcAft>
              <a:buSzPts val="1500"/>
              <a:buChar char="○"/>
              <a:defRPr/>
            </a:lvl8pPr>
            <a:lvl9pPr indent="-323850" lvl="8" marL="4114800" algn="l">
              <a:lnSpc>
                <a:spcPct val="115000"/>
              </a:lnSpc>
              <a:spcBef>
                <a:spcPts val="0"/>
              </a:spcBef>
              <a:spcAft>
                <a:spcPts val="0"/>
              </a:spcAft>
              <a:buSzPts val="1500"/>
              <a:buChar char="■"/>
              <a:defRPr/>
            </a:lvl9pPr>
          </a:lstStyle>
          <a:p/>
        </p:txBody>
      </p:sp>
      <p:sp>
        <p:nvSpPr>
          <p:cNvPr id="75" name="Google Shape;75;p30"/>
          <p:cNvSpPr txBox="1"/>
          <p:nvPr>
            <p:ph idx="12" type="sldNum"/>
          </p:nvPr>
        </p:nvSpPr>
        <p:spPr>
          <a:xfrm>
            <a:off x="11187645" y="6058224"/>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accent3"/>
        </a:solidFill>
      </p:bgPr>
    </p:bg>
    <p:spTree>
      <p:nvGrpSpPr>
        <p:cNvPr id="76" name="Shape 76"/>
        <p:cNvGrpSpPr/>
        <p:nvPr/>
      </p:nvGrpSpPr>
      <p:grpSpPr>
        <a:xfrm>
          <a:off x="0" y="0"/>
          <a:ext cx="0" cy="0"/>
          <a:chOff x="0" y="0"/>
          <a:chExt cx="0" cy="0"/>
        </a:xfrm>
      </p:grpSpPr>
      <p:sp>
        <p:nvSpPr>
          <p:cNvPr id="77" name="Google Shape;77;p31"/>
          <p:cNvSpPr/>
          <p:nvPr/>
        </p:nvSpPr>
        <p:spPr>
          <a:xfrm flipH="1">
            <a:off x="4776900" y="2067600"/>
            <a:ext cx="7415100" cy="4790400"/>
          </a:xfrm>
          <a:prstGeom prst="rtTriangle">
            <a:avLst/>
          </a:prstGeom>
          <a:solidFill>
            <a:schemeClr val="lt2"/>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8" name="Google Shape;78;p31"/>
          <p:cNvSpPr/>
          <p:nvPr/>
        </p:nvSpPr>
        <p:spPr>
          <a:xfrm>
            <a:off x="41" y="3766000"/>
            <a:ext cx="9827100" cy="3092100"/>
          </a:xfrm>
          <a:prstGeom prst="rtTriangle">
            <a:avLst/>
          </a:prstGeom>
          <a:solidFill>
            <a:schemeClr val="dk2"/>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 name="Google Shape;79;p31"/>
          <p:cNvSpPr/>
          <p:nvPr/>
        </p:nvSpPr>
        <p:spPr>
          <a:xfrm>
            <a:off x="270967" y="275000"/>
            <a:ext cx="11649900" cy="63081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 name="Google Shape;80;p31"/>
          <p:cNvSpPr txBox="1"/>
          <p:nvPr>
            <p:ph type="title"/>
          </p:nvPr>
        </p:nvSpPr>
        <p:spPr>
          <a:xfrm>
            <a:off x="1092200" y="1127467"/>
            <a:ext cx="4945500" cy="1844100"/>
          </a:xfrm>
          <a:prstGeom prst="rect">
            <a:avLst/>
          </a:prstGeom>
          <a:noFill/>
          <a:ln>
            <a:noFill/>
          </a:ln>
        </p:spPr>
        <p:txBody>
          <a:bodyPr anchorCtr="0" anchor="t" bIns="121900" lIns="121900" spcFirstLastPara="1" rIns="121900" wrap="square" tIns="121900">
            <a:normAutofit/>
          </a:bodyPr>
          <a:lstStyle>
            <a:lvl1pPr lvl="0" algn="l">
              <a:lnSpc>
                <a:spcPct val="100000"/>
              </a:lnSpc>
              <a:spcBef>
                <a:spcPts val="0"/>
              </a:spcBef>
              <a:spcAft>
                <a:spcPts val="0"/>
              </a:spcAft>
              <a:buSzPts val="4000"/>
              <a:buNone/>
              <a:defRPr sz="4000"/>
            </a:lvl1pPr>
            <a:lvl2pPr lvl="1" algn="l">
              <a:lnSpc>
                <a:spcPct val="100000"/>
              </a:lnSpc>
              <a:spcBef>
                <a:spcPts val="0"/>
              </a:spcBef>
              <a:spcAft>
                <a:spcPts val="0"/>
              </a:spcAft>
              <a:buSzPts val="4000"/>
              <a:buNone/>
              <a:defRPr sz="4000"/>
            </a:lvl2pPr>
            <a:lvl3pPr lvl="2" algn="l">
              <a:lnSpc>
                <a:spcPct val="100000"/>
              </a:lnSpc>
              <a:spcBef>
                <a:spcPts val="0"/>
              </a:spcBef>
              <a:spcAft>
                <a:spcPts val="0"/>
              </a:spcAft>
              <a:buSzPts val="4000"/>
              <a:buNone/>
              <a:defRPr sz="4000"/>
            </a:lvl3pPr>
            <a:lvl4pPr lvl="3" algn="l">
              <a:lnSpc>
                <a:spcPct val="100000"/>
              </a:lnSpc>
              <a:spcBef>
                <a:spcPts val="0"/>
              </a:spcBef>
              <a:spcAft>
                <a:spcPts val="0"/>
              </a:spcAft>
              <a:buSzPts val="4000"/>
              <a:buNone/>
              <a:defRPr sz="4000"/>
            </a:lvl4pPr>
            <a:lvl5pPr lvl="4" algn="l">
              <a:lnSpc>
                <a:spcPct val="100000"/>
              </a:lnSpc>
              <a:spcBef>
                <a:spcPts val="0"/>
              </a:spcBef>
              <a:spcAft>
                <a:spcPts val="0"/>
              </a:spcAft>
              <a:buSzPts val="4000"/>
              <a:buNone/>
              <a:defRPr sz="4000"/>
            </a:lvl5pPr>
            <a:lvl6pPr lvl="5" algn="l">
              <a:lnSpc>
                <a:spcPct val="100000"/>
              </a:lnSpc>
              <a:spcBef>
                <a:spcPts val="0"/>
              </a:spcBef>
              <a:spcAft>
                <a:spcPts val="0"/>
              </a:spcAft>
              <a:buSzPts val="4000"/>
              <a:buNone/>
              <a:defRPr sz="4000"/>
            </a:lvl6pPr>
            <a:lvl7pPr lvl="6" algn="l">
              <a:lnSpc>
                <a:spcPct val="100000"/>
              </a:lnSpc>
              <a:spcBef>
                <a:spcPts val="0"/>
              </a:spcBef>
              <a:spcAft>
                <a:spcPts val="0"/>
              </a:spcAft>
              <a:buSzPts val="4000"/>
              <a:buNone/>
              <a:defRPr sz="4000"/>
            </a:lvl7pPr>
            <a:lvl8pPr lvl="7" algn="l">
              <a:lnSpc>
                <a:spcPct val="100000"/>
              </a:lnSpc>
              <a:spcBef>
                <a:spcPts val="0"/>
              </a:spcBef>
              <a:spcAft>
                <a:spcPts val="0"/>
              </a:spcAft>
              <a:buSzPts val="4000"/>
              <a:buNone/>
              <a:defRPr sz="4000"/>
            </a:lvl8pPr>
            <a:lvl9pPr lvl="8" algn="l">
              <a:lnSpc>
                <a:spcPct val="100000"/>
              </a:lnSpc>
              <a:spcBef>
                <a:spcPts val="0"/>
              </a:spcBef>
              <a:spcAft>
                <a:spcPts val="0"/>
              </a:spcAft>
              <a:buSzPts val="4000"/>
              <a:buNone/>
              <a:defRPr sz="4000"/>
            </a:lvl9pPr>
          </a:lstStyle>
          <a:p/>
        </p:txBody>
      </p:sp>
      <p:sp>
        <p:nvSpPr>
          <p:cNvPr id="81" name="Google Shape;81;p31"/>
          <p:cNvSpPr txBox="1"/>
          <p:nvPr>
            <p:ph idx="1" type="body"/>
          </p:nvPr>
        </p:nvSpPr>
        <p:spPr>
          <a:xfrm>
            <a:off x="1107600" y="3092067"/>
            <a:ext cx="4945500" cy="2826300"/>
          </a:xfrm>
          <a:prstGeom prst="rect">
            <a:avLst/>
          </a:prstGeom>
          <a:noFill/>
          <a:ln>
            <a:noFill/>
          </a:ln>
        </p:spPr>
        <p:txBody>
          <a:bodyPr anchorCtr="0" anchor="t" bIns="121900" lIns="121900" spcFirstLastPara="1" rIns="121900" wrap="square" tIns="121900">
            <a:normAutofit/>
          </a:bodyPr>
          <a:lstStyle>
            <a:lvl1pPr indent="-336550" lvl="0" marL="457200" algn="l">
              <a:lnSpc>
                <a:spcPct val="115000"/>
              </a:lnSpc>
              <a:spcBef>
                <a:spcPts val="0"/>
              </a:spcBef>
              <a:spcAft>
                <a:spcPts val="0"/>
              </a:spcAft>
              <a:buSzPts val="1700"/>
              <a:buChar char="●"/>
              <a:defRPr/>
            </a:lvl1pPr>
            <a:lvl2pPr indent="-323850" lvl="1" marL="914400" algn="l">
              <a:lnSpc>
                <a:spcPct val="115000"/>
              </a:lnSpc>
              <a:spcBef>
                <a:spcPts val="0"/>
              </a:spcBef>
              <a:spcAft>
                <a:spcPts val="0"/>
              </a:spcAft>
              <a:buSzPts val="1500"/>
              <a:buChar char="○"/>
              <a:defRPr/>
            </a:lvl2pPr>
            <a:lvl3pPr indent="-323850" lvl="2" marL="1371600" algn="l">
              <a:lnSpc>
                <a:spcPct val="115000"/>
              </a:lnSpc>
              <a:spcBef>
                <a:spcPts val="0"/>
              </a:spcBef>
              <a:spcAft>
                <a:spcPts val="0"/>
              </a:spcAft>
              <a:buSzPts val="1500"/>
              <a:buChar char="■"/>
              <a:defRPr/>
            </a:lvl3pPr>
            <a:lvl4pPr indent="-323850" lvl="3" marL="1828800" algn="l">
              <a:lnSpc>
                <a:spcPct val="115000"/>
              </a:lnSpc>
              <a:spcBef>
                <a:spcPts val="0"/>
              </a:spcBef>
              <a:spcAft>
                <a:spcPts val="0"/>
              </a:spcAft>
              <a:buSzPts val="1500"/>
              <a:buChar char="●"/>
              <a:defRPr/>
            </a:lvl4pPr>
            <a:lvl5pPr indent="-323850" lvl="4" marL="2286000" algn="l">
              <a:lnSpc>
                <a:spcPct val="115000"/>
              </a:lnSpc>
              <a:spcBef>
                <a:spcPts val="0"/>
              </a:spcBef>
              <a:spcAft>
                <a:spcPts val="0"/>
              </a:spcAft>
              <a:buSzPts val="1500"/>
              <a:buChar char="○"/>
              <a:defRPr/>
            </a:lvl5pPr>
            <a:lvl6pPr indent="-323850" lvl="5" marL="2743200" algn="l">
              <a:lnSpc>
                <a:spcPct val="115000"/>
              </a:lnSpc>
              <a:spcBef>
                <a:spcPts val="0"/>
              </a:spcBef>
              <a:spcAft>
                <a:spcPts val="0"/>
              </a:spcAft>
              <a:buSzPts val="1500"/>
              <a:buChar char="■"/>
              <a:defRPr/>
            </a:lvl6pPr>
            <a:lvl7pPr indent="-323850" lvl="6" marL="3200400" algn="l">
              <a:lnSpc>
                <a:spcPct val="115000"/>
              </a:lnSpc>
              <a:spcBef>
                <a:spcPts val="0"/>
              </a:spcBef>
              <a:spcAft>
                <a:spcPts val="0"/>
              </a:spcAft>
              <a:buSzPts val="1500"/>
              <a:buChar char="●"/>
              <a:defRPr/>
            </a:lvl7pPr>
            <a:lvl8pPr indent="-323850" lvl="7" marL="3657600" algn="l">
              <a:lnSpc>
                <a:spcPct val="115000"/>
              </a:lnSpc>
              <a:spcBef>
                <a:spcPts val="0"/>
              </a:spcBef>
              <a:spcAft>
                <a:spcPts val="0"/>
              </a:spcAft>
              <a:buSzPts val="1500"/>
              <a:buChar char="○"/>
              <a:defRPr/>
            </a:lvl8pPr>
            <a:lvl9pPr indent="-323850" lvl="8" marL="4114800" algn="l">
              <a:lnSpc>
                <a:spcPct val="115000"/>
              </a:lnSpc>
              <a:spcBef>
                <a:spcPts val="0"/>
              </a:spcBef>
              <a:spcAft>
                <a:spcPts val="0"/>
              </a:spcAft>
              <a:buSzPts val="1500"/>
              <a:buChar char="■"/>
              <a:defRPr/>
            </a:lvl9pPr>
          </a:lstStyle>
          <a:p/>
        </p:txBody>
      </p:sp>
      <p:sp>
        <p:nvSpPr>
          <p:cNvPr id="82" name="Google Shape;82;p31"/>
          <p:cNvSpPr txBox="1"/>
          <p:nvPr>
            <p:ph idx="12" type="sldNum"/>
          </p:nvPr>
        </p:nvSpPr>
        <p:spPr>
          <a:xfrm>
            <a:off x="11187645" y="6058224"/>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1"/>
        </a:solidFill>
      </p:bgPr>
    </p:bg>
    <p:spTree>
      <p:nvGrpSpPr>
        <p:cNvPr id="83" name="Shape 83"/>
        <p:cNvGrpSpPr/>
        <p:nvPr/>
      </p:nvGrpSpPr>
      <p:grpSpPr>
        <a:xfrm>
          <a:off x="0" y="0"/>
          <a:ext cx="0" cy="0"/>
          <a:chOff x="0" y="0"/>
          <a:chExt cx="0" cy="0"/>
        </a:xfrm>
      </p:grpSpPr>
      <p:sp>
        <p:nvSpPr>
          <p:cNvPr id="84" name="Google Shape;84;p32"/>
          <p:cNvSpPr/>
          <p:nvPr/>
        </p:nvSpPr>
        <p:spPr>
          <a:xfrm>
            <a:off x="0" y="3764192"/>
            <a:ext cx="9825600" cy="3089100"/>
          </a:xfrm>
          <a:prstGeom prst="rtTriangle">
            <a:avLst/>
          </a:prstGeom>
          <a:solidFill>
            <a:schemeClr val="accent6"/>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5" name="Google Shape;85;p32"/>
          <p:cNvSpPr/>
          <p:nvPr/>
        </p:nvSpPr>
        <p:spPr>
          <a:xfrm flipH="1">
            <a:off x="4777714" y="2072150"/>
            <a:ext cx="7413900" cy="4785900"/>
          </a:xfrm>
          <a:prstGeom prst="rtTriangle">
            <a:avLst/>
          </a:prstGeom>
          <a:solidFill>
            <a:schemeClr val="lt2"/>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86" name="Google Shape;86;p32"/>
          <p:cNvGrpSpPr/>
          <p:nvPr/>
        </p:nvGrpSpPr>
        <p:grpSpPr>
          <a:xfrm>
            <a:off x="341189" y="-11"/>
            <a:ext cx="3001758" cy="1391229"/>
            <a:chOff x="3961956" y="4383950"/>
            <a:chExt cx="1160548" cy="548700"/>
          </a:xfrm>
        </p:grpSpPr>
        <p:sp>
          <p:nvSpPr>
            <p:cNvPr id="87" name="Google Shape;87;p32"/>
            <p:cNvSpPr/>
            <p:nvPr/>
          </p:nvSpPr>
          <p:spPr>
            <a:xfrm>
              <a:off x="4224904" y="4383950"/>
              <a:ext cx="897600" cy="548700"/>
            </a:xfrm>
            <a:prstGeom prst="parallelogram">
              <a:avLst>
                <a:gd fmla="val 153193" name="adj"/>
              </a:avLst>
            </a:prstGeom>
            <a:solidFill>
              <a:schemeClr val="dk1"/>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8" name="Google Shape;88;p32"/>
            <p:cNvSpPr/>
            <p:nvPr/>
          </p:nvSpPr>
          <p:spPr>
            <a:xfrm>
              <a:off x="4093430" y="4383950"/>
              <a:ext cx="897600" cy="548700"/>
            </a:xfrm>
            <a:prstGeom prst="parallelogram">
              <a:avLst>
                <a:gd fmla="val 153193" name="adj"/>
              </a:avLst>
            </a:prstGeom>
            <a:solidFill>
              <a:schemeClr val="dk1"/>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9" name="Google Shape;89;p32"/>
            <p:cNvSpPr/>
            <p:nvPr/>
          </p:nvSpPr>
          <p:spPr>
            <a:xfrm>
              <a:off x="3961956" y="4383950"/>
              <a:ext cx="897600" cy="548700"/>
            </a:xfrm>
            <a:prstGeom prst="parallelogram">
              <a:avLst>
                <a:gd fmla="val 153193" name="adj"/>
              </a:avLst>
            </a:prstGeom>
            <a:solidFill>
              <a:schemeClr val="dk1"/>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90" name="Google Shape;90;p32"/>
          <p:cNvSpPr/>
          <p:nvPr/>
        </p:nvSpPr>
        <p:spPr>
          <a:xfrm>
            <a:off x="270967" y="275000"/>
            <a:ext cx="11649900" cy="63081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91" name="Google Shape;91;p32"/>
          <p:cNvGrpSpPr/>
          <p:nvPr/>
        </p:nvGrpSpPr>
        <p:grpSpPr>
          <a:xfrm>
            <a:off x="46579" y="6029501"/>
            <a:ext cx="2124407" cy="822734"/>
            <a:chOff x="6917201" y="0"/>
            <a:chExt cx="2227776" cy="863400"/>
          </a:xfrm>
        </p:grpSpPr>
        <p:sp>
          <p:nvSpPr>
            <p:cNvPr id="92" name="Google Shape;92;p32"/>
            <p:cNvSpPr/>
            <p:nvPr/>
          </p:nvSpPr>
          <p:spPr>
            <a:xfrm>
              <a:off x="7641677" y="0"/>
              <a:ext cx="1503300" cy="863400"/>
            </a:xfrm>
            <a:prstGeom prst="parallelogram">
              <a:avLst>
                <a:gd fmla="val 158024" name="adj"/>
              </a:avLst>
            </a:prstGeom>
            <a:solidFill>
              <a:schemeClr val="accent6"/>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 name="Google Shape;93;p32"/>
            <p:cNvSpPr/>
            <p:nvPr/>
          </p:nvSpPr>
          <p:spPr>
            <a:xfrm>
              <a:off x="7279439" y="0"/>
              <a:ext cx="1503300" cy="863400"/>
            </a:xfrm>
            <a:prstGeom prst="parallelogram">
              <a:avLst>
                <a:gd fmla="val 158024" name="adj"/>
              </a:avLst>
            </a:prstGeom>
            <a:solidFill>
              <a:schemeClr val="accent6"/>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4" name="Google Shape;94;p32"/>
            <p:cNvSpPr/>
            <p:nvPr/>
          </p:nvSpPr>
          <p:spPr>
            <a:xfrm>
              <a:off x="6917201" y="0"/>
              <a:ext cx="1503300" cy="863400"/>
            </a:xfrm>
            <a:prstGeom prst="parallelogram">
              <a:avLst>
                <a:gd fmla="val 158024" name="adj"/>
              </a:avLst>
            </a:prstGeom>
            <a:solidFill>
              <a:schemeClr val="accent6"/>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95" name="Google Shape;95;p32"/>
          <p:cNvGrpSpPr/>
          <p:nvPr/>
        </p:nvGrpSpPr>
        <p:grpSpPr>
          <a:xfrm>
            <a:off x="7848470" y="1657"/>
            <a:ext cx="4343271" cy="1681990"/>
            <a:chOff x="6917201" y="0"/>
            <a:chExt cx="2227776" cy="863400"/>
          </a:xfrm>
        </p:grpSpPr>
        <p:sp>
          <p:nvSpPr>
            <p:cNvPr id="96" name="Google Shape;96;p32"/>
            <p:cNvSpPr/>
            <p:nvPr/>
          </p:nvSpPr>
          <p:spPr>
            <a:xfrm>
              <a:off x="7641677" y="0"/>
              <a:ext cx="1503300" cy="863400"/>
            </a:xfrm>
            <a:prstGeom prst="parallelogram">
              <a:avLst>
                <a:gd fmla="val 158024" name="adj"/>
              </a:avLst>
            </a:prstGeom>
            <a:solidFill>
              <a:schemeClr val="accent1"/>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7" name="Google Shape;97;p32"/>
            <p:cNvSpPr/>
            <p:nvPr/>
          </p:nvSpPr>
          <p:spPr>
            <a:xfrm>
              <a:off x="7279439" y="0"/>
              <a:ext cx="1503300" cy="863400"/>
            </a:xfrm>
            <a:prstGeom prst="parallelogram">
              <a:avLst>
                <a:gd fmla="val 158024" name="adj"/>
              </a:avLst>
            </a:prstGeom>
            <a:solidFill>
              <a:schemeClr val="accent1"/>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8" name="Google Shape;98;p32"/>
            <p:cNvSpPr/>
            <p:nvPr/>
          </p:nvSpPr>
          <p:spPr>
            <a:xfrm>
              <a:off x="6917201" y="0"/>
              <a:ext cx="1503300" cy="863400"/>
            </a:xfrm>
            <a:prstGeom prst="parallelogram">
              <a:avLst>
                <a:gd fmla="val 158024" name="adj"/>
              </a:avLst>
            </a:prstGeom>
            <a:solidFill>
              <a:schemeClr val="accent1"/>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99" name="Google Shape;99;p32"/>
          <p:cNvSpPr txBox="1"/>
          <p:nvPr>
            <p:ph type="title"/>
          </p:nvPr>
        </p:nvSpPr>
        <p:spPr>
          <a:xfrm>
            <a:off x="1858572" y="1734861"/>
            <a:ext cx="8489100" cy="3385500"/>
          </a:xfrm>
          <a:prstGeom prst="rect">
            <a:avLst/>
          </a:prstGeom>
          <a:noFill/>
          <a:ln>
            <a:noFill/>
          </a:ln>
        </p:spPr>
        <p:txBody>
          <a:bodyPr anchorCtr="0" anchor="ctr" bIns="121900" lIns="121900" spcFirstLastPara="1" rIns="121900" wrap="square" tIns="121900">
            <a:normAutofit/>
          </a:bodyPr>
          <a:lstStyle>
            <a:lvl1pPr lvl="0" algn="ctr">
              <a:lnSpc>
                <a:spcPct val="100000"/>
              </a:lnSpc>
              <a:spcBef>
                <a:spcPts val="0"/>
              </a:spcBef>
              <a:spcAft>
                <a:spcPts val="0"/>
              </a:spcAft>
              <a:buSzPts val="4300"/>
              <a:buNone/>
              <a:defRPr sz="4300"/>
            </a:lvl1pPr>
            <a:lvl2pPr lvl="1" algn="ctr">
              <a:lnSpc>
                <a:spcPct val="100000"/>
              </a:lnSpc>
              <a:spcBef>
                <a:spcPts val="0"/>
              </a:spcBef>
              <a:spcAft>
                <a:spcPts val="0"/>
              </a:spcAft>
              <a:buSzPts val="4300"/>
              <a:buNone/>
              <a:defRPr sz="4300"/>
            </a:lvl2pPr>
            <a:lvl3pPr lvl="2" algn="ctr">
              <a:lnSpc>
                <a:spcPct val="100000"/>
              </a:lnSpc>
              <a:spcBef>
                <a:spcPts val="0"/>
              </a:spcBef>
              <a:spcAft>
                <a:spcPts val="0"/>
              </a:spcAft>
              <a:buSzPts val="4300"/>
              <a:buNone/>
              <a:defRPr sz="4300"/>
            </a:lvl3pPr>
            <a:lvl4pPr lvl="3" algn="ctr">
              <a:lnSpc>
                <a:spcPct val="100000"/>
              </a:lnSpc>
              <a:spcBef>
                <a:spcPts val="0"/>
              </a:spcBef>
              <a:spcAft>
                <a:spcPts val="0"/>
              </a:spcAft>
              <a:buSzPts val="4300"/>
              <a:buNone/>
              <a:defRPr sz="4300"/>
            </a:lvl4pPr>
            <a:lvl5pPr lvl="4" algn="ctr">
              <a:lnSpc>
                <a:spcPct val="100000"/>
              </a:lnSpc>
              <a:spcBef>
                <a:spcPts val="0"/>
              </a:spcBef>
              <a:spcAft>
                <a:spcPts val="0"/>
              </a:spcAft>
              <a:buSzPts val="4300"/>
              <a:buNone/>
              <a:defRPr sz="4300"/>
            </a:lvl5pPr>
            <a:lvl6pPr lvl="5" algn="ctr">
              <a:lnSpc>
                <a:spcPct val="100000"/>
              </a:lnSpc>
              <a:spcBef>
                <a:spcPts val="0"/>
              </a:spcBef>
              <a:spcAft>
                <a:spcPts val="0"/>
              </a:spcAft>
              <a:buSzPts val="4300"/>
              <a:buNone/>
              <a:defRPr sz="4300"/>
            </a:lvl6pPr>
            <a:lvl7pPr lvl="6" algn="ctr">
              <a:lnSpc>
                <a:spcPct val="100000"/>
              </a:lnSpc>
              <a:spcBef>
                <a:spcPts val="0"/>
              </a:spcBef>
              <a:spcAft>
                <a:spcPts val="0"/>
              </a:spcAft>
              <a:buSzPts val="4300"/>
              <a:buNone/>
              <a:defRPr sz="4300"/>
            </a:lvl7pPr>
            <a:lvl8pPr lvl="7" algn="ctr">
              <a:lnSpc>
                <a:spcPct val="100000"/>
              </a:lnSpc>
              <a:spcBef>
                <a:spcPts val="0"/>
              </a:spcBef>
              <a:spcAft>
                <a:spcPts val="0"/>
              </a:spcAft>
              <a:buSzPts val="4300"/>
              <a:buNone/>
              <a:defRPr sz="4300"/>
            </a:lvl8pPr>
            <a:lvl9pPr lvl="8" algn="ctr">
              <a:lnSpc>
                <a:spcPct val="100000"/>
              </a:lnSpc>
              <a:spcBef>
                <a:spcPts val="0"/>
              </a:spcBef>
              <a:spcAft>
                <a:spcPts val="0"/>
              </a:spcAft>
              <a:buSzPts val="4300"/>
              <a:buNone/>
              <a:defRPr sz="4300"/>
            </a:lvl9pPr>
          </a:lstStyle>
          <a:p/>
        </p:txBody>
      </p:sp>
      <p:sp>
        <p:nvSpPr>
          <p:cNvPr id="100" name="Google Shape;100;p32"/>
          <p:cNvSpPr txBox="1"/>
          <p:nvPr>
            <p:ph idx="12" type="sldNum"/>
          </p:nvPr>
        </p:nvSpPr>
        <p:spPr>
          <a:xfrm>
            <a:off x="11187645" y="6058224"/>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2"/>
        </a:solidFill>
      </p:bgPr>
    </p:bg>
    <p:spTree>
      <p:nvGrpSpPr>
        <p:cNvPr id="101" name="Shape 101"/>
        <p:cNvGrpSpPr/>
        <p:nvPr/>
      </p:nvGrpSpPr>
      <p:grpSpPr>
        <a:xfrm>
          <a:off x="0" y="0"/>
          <a:ext cx="0" cy="0"/>
          <a:chOff x="0" y="0"/>
          <a:chExt cx="0" cy="0"/>
        </a:xfrm>
      </p:grpSpPr>
      <p:sp>
        <p:nvSpPr>
          <p:cNvPr id="102" name="Google Shape;102;p33"/>
          <p:cNvSpPr/>
          <p:nvPr/>
        </p:nvSpPr>
        <p:spPr>
          <a:xfrm flipH="1">
            <a:off x="4776900" y="2067600"/>
            <a:ext cx="7415100" cy="4790400"/>
          </a:xfrm>
          <a:prstGeom prst="rtTriangle">
            <a:avLst/>
          </a:prstGeom>
          <a:solidFill>
            <a:schemeClr val="lt2"/>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3" name="Google Shape;103;p33"/>
          <p:cNvSpPr/>
          <p:nvPr/>
        </p:nvSpPr>
        <p:spPr>
          <a:xfrm>
            <a:off x="41" y="3766000"/>
            <a:ext cx="9827100" cy="3092100"/>
          </a:xfrm>
          <a:prstGeom prst="rtTriangle">
            <a:avLst/>
          </a:prstGeom>
          <a:solidFill>
            <a:schemeClr val="accent3"/>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4" name="Google Shape;104;p33"/>
          <p:cNvSpPr/>
          <p:nvPr/>
        </p:nvSpPr>
        <p:spPr>
          <a:xfrm>
            <a:off x="270967" y="275000"/>
            <a:ext cx="11649900" cy="63081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5" name="Google Shape;105;p33"/>
          <p:cNvSpPr txBox="1"/>
          <p:nvPr>
            <p:ph type="title"/>
          </p:nvPr>
        </p:nvSpPr>
        <p:spPr>
          <a:xfrm>
            <a:off x="1092200" y="1127467"/>
            <a:ext cx="8565600" cy="939900"/>
          </a:xfrm>
          <a:prstGeom prst="rect">
            <a:avLst/>
          </a:prstGeom>
          <a:noFill/>
          <a:ln>
            <a:noFill/>
          </a:ln>
        </p:spPr>
        <p:txBody>
          <a:bodyPr anchorCtr="0" anchor="t" bIns="121900" lIns="121900" spcFirstLastPara="1" rIns="121900" wrap="square" tIns="121900">
            <a:normAutofit/>
          </a:bodyPr>
          <a:lstStyle>
            <a:lvl1pPr lvl="0" algn="l">
              <a:lnSpc>
                <a:spcPct val="100000"/>
              </a:lnSpc>
              <a:spcBef>
                <a:spcPts val="0"/>
              </a:spcBef>
              <a:spcAft>
                <a:spcPts val="0"/>
              </a:spcAft>
              <a:buSzPts val="4000"/>
              <a:buNone/>
              <a:defRPr sz="4000"/>
            </a:lvl1pPr>
            <a:lvl2pPr lvl="1" algn="l">
              <a:lnSpc>
                <a:spcPct val="100000"/>
              </a:lnSpc>
              <a:spcBef>
                <a:spcPts val="0"/>
              </a:spcBef>
              <a:spcAft>
                <a:spcPts val="0"/>
              </a:spcAft>
              <a:buSzPts val="4000"/>
              <a:buNone/>
              <a:defRPr sz="4000"/>
            </a:lvl2pPr>
            <a:lvl3pPr lvl="2" algn="l">
              <a:lnSpc>
                <a:spcPct val="100000"/>
              </a:lnSpc>
              <a:spcBef>
                <a:spcPts val="0"/>
              </a:spcBef>
              <a:spcAft>
                <a:spcPts val="0"/>
              </a:spcAft>
              <a:buSzPts val="4000"/>
              <a:buNone/>
              <a:defRPr sz="4000"/>
            </a:lvl3pPr>
            <a:lvl4pPr lvl="3" algn="l">
              <a:lnSpc>
                <a:spcPct val="100000"/>
              </a:lnSpc>
              <a:spcBef>
                <a:spcPts val="0"/>
              </a:spcBef>
              <a:spcAft>
                <a:spcPts val="0"/>
              </a:spcAft>
              <a:buSzPts val="4000"/>
              <a:buNone/>
              <a:defRPr sz="4000"/>
            </a:lvl4pPr>
            <a:lvl5pPr lvl="4" algn="l">
              <a:lnSpc>
                <a:spcPct val="100000"/>
              </a:lnSpc>
              <a:spcBef>
                <a:spcPts val="0"/>
              </a:spcBef>
              <a:spcAft>
                <a:spcPts val="0"/>
              </a:spcAft>
              <a:buSzPts val="4000"/>
              <a:buNone/>
              <a:defRPr sz="4000"/>
            </a:lvl5pPr>
            <a:lvl6pPr lvl="5" algn="l">
              <a:lnSpc>
                <a:spcPct val="100000"/>
              </a:lnSpc>
              <a:spcBef>
                <a:spcPts val="0"/>
              </a:spcBef>
              <a:spcAft>
                <a:spcPts val="0"/>
              </a:spcAft>
              <a:buSzPts val="4000"/>
              <a:buNone/>
              <a:defRPr sz="4000"/>
            </a:lvl6pPr>
            <a:lvl7pPr lvl="6" algn="l">
              <a:lnSpc>
                <a:spcPct val="100000"/>
              </a:lnSpc>
              <a:spcBef>
                <a:spcPts val="0"/>
              </a:spcBef>
              <a:spcAft>
                <a:spcPts val="0"/>
              </a:spcAft>
              <a:buSzPts val="4000"/>
              <a:buNone/>
              <a:defRPr sz="4000"/>
            </a:lvl7pPr>
            <a:lvl8pPr lvl="7" algn="l">
              <a:lnSpc>
                <a:spcPct val="100000"/>
              </a:lnSpc>
              <a:spcBef>
                <a:spcPts val="0"/>
              </a:spcBef>
              <a:spcAft>
                <a:spcPts val="0"/>
              </a:spcAft>
              <a:buSzPts val="4000"/>
              <a:buNone/>
              <a:defRPr sz="4000"/>
            </a:lvl8pPr>
            <a:lvl9pPr lvl="8" algn="l">
              <a:lnSpc>
                <a:spcPct val="100000"/>
              </a:lnSpc>
              <a:spcBef>
                <a:spcPts val="0"/>
              </a:spcBef>
              <a:spcAft>
                <a:spcPts val="0"/>
              </a:spcAft>
              <a:buSzPts val="4000"/>
              <a:buNone/>
              <a:defRPr sz="4000"/>
            </a:lvl9pPr>
          </a:lstStyle>
          <a:p/>
        </p:txBody>
      </p:sp>
      <p:sp>
        <p:nvSpPr>
          <p:cNvPr id="106" name="Google Shape;106;p33"/>
          <p:cNvSpPr txBox="1"/>
          <p:nvPr>
            <p:ph idx="1" type="subTitle"/>
          </p:nvPr>
        </p:nvSpPr>
        <p:spPr>
          <a:xfrm>
            <a:off x="1092200" y="2067600"/>
            <a:ext cx="7813200" cy="524700"/>
          </a:xfrm>
          <a:prstGeom prst="rect">
            <a:avLst/>
          </a:prstGeom>
          <a:noFill/>
          <a:ln>
            <a:noFill/>
          </a:ln>
        </p:spPr>
        <p:txBody>
          <a:bodyPr anchorCtr="0" anchor="t" bIns="121900" lIns="121900" spcFirstLastPara="1" rIns="121900" wrap="square" tIns="121900">
            <a:normAutofit/>
          </a:bodyPr>
          <a:lstStyle>
            <a:lvl1pPr lvl="0" algn="l">
              <a:lnSpc>
                <a:spcPct val="100000"/>
              </a:lnSpc>
              <a:spcBef>
                <a:spcPts val="0"/>
              </a:spcBef>
              <a:spcAft>
                <a:spcPts val="0"/>
              </a:spcAft>
              <a:buClr>
                <a:schemeClr val="lt1"/>
              </a:buClr>
              <a:buSzPts val="2100"/>
              <a:buNone/>
              <a:defRPr sz="2100">
                <a:solidFill>
                  <a:schemeClr val="lt1"/>
                </a:solidFill>
              </a:defRPr>
            </a:lvl1pPr>
            <a:lvl2pPr lvl="1" algn="l">
              <a:lnSpc>
                <a:spcPct val="100000"/>
              </a:lnSpc>
              <a:spcBef>
                <a:spcPts val="0"/>
              </a:spcBef>
              <a:spcAft>
                <a:spcPts val="0"/>
              </a:spcAft>
              <a:buClr>
                <a:schemeClr val="lt1"/>
              </a:buClr>
              <a:buSzPts val="2100"/>
              <a:buNone/>
              <a:defRPr sz="2100">
                <a:solidFill>
                  <a:schemeClr val="lt1"/>
                </a:solidFill>
              </a:defRPr>
            </a:lvl2pPr>
            <a:lvl3pPr lvl="2" algn="l">
              <a:lnSpc>
                <a:spcPct val="100000"/>
              </a:lnSpc>
              <a:spcBef>
                <a:spcPts val="0"/>
              </a:spcBef>
              <a:spcAft>
                <a:spcPts val="0"/>
              </a:spcAft>
              <a:buClr>
                <a:schemeClr val="lt1"/>
              </a:buClr>
              <a:buSzPts val="2100"/>
              <a:buNone/>
              <a:defRPr sz="2100">
                <a:solidFill>
                  <a:schemeClr val="lt1"/>
                </a:solidFill>
              </a:defRPr>
            </a:lvl3pPr>
            <a:lvl4pPr lvl="3" algn="l">
              <a:lnSpc>
                <a:spcPct val="100000"/>
              </a:lnSpc>
              <a:spcBef>
                <a:spcPts val="0"/>
              </a:spcBef>
              <a:spcAft>
                <a:spcPts val="0"/>
              </a:spcAft>
              <a:buClr>
                <a:schemeClr val="lt1"/>
              </a:buClr>
              <a:buSzPts val="2100"/>
              <a:buNone/>
              <a:defRPr sz="2100">
                <a:solidFill>
                  <a:schemeClr val="lt1"/>
                </a:solidFill>
              </a:defRPr>
            </a:lvl4pPr>
            <a:lvl5pPr lvl="4" algn="l">
              <a:lnSpc>
                <a:spcPct val="100000"/>
              </a:lnSpc>
              <a:spcBef>
                <a:spcPts val="0"/>
              </a:spcBef>
              <a:spcAft>
                <a:spcPts val="0"/>
              </a:spcAft>
              <a:buClr>
                <a:schemeClr val="lt1"/>
              </a:buClr>
              <a:buSzPts val="2100"/>
              <a:buNone/>
              <a:defRPr sz="2100">
                <a:solidFill>
                  <a:schemeClr val="lt1"/>
                </a:solidFill>
              </a:defRPr>
            </a:lvl5pPr>
            <a:lvl6pPr lvl="5" algn="l">
              <a:lnSpc>
                <a:spcPct val="100000"/>
              </a:lnSpc>
              <a:spcBef>
                <a:spcPts val="0"/>
              </a:spcBef>
              <a:spcAft>
                <a:spcPts val="0"/>
              </a:spcAft>
              <a:buClr>
                <a:schemeClr val="lt1"/>
              </a:buClr>
              <a:buSzPts val="2100"/>
              <a:buNone/>
              <a:defRPr sz="2100">
                <a:solidFill>
                  <a:schemeClr val="lt1"/>
                </a:solidFill>
              </a:defRPr>
            </a:lvl6pPr>
            <a:lvl7pPr lvl="6" algn="l">
              <a:lnSpc>
                <a:spcPct val="100000"/>
              </a:lnSpc>
              <a:spcBef>
                <a:spcPts val="0"/>
              </a:spcBef>
              <a:spcAft>
                <a:spcPts val="0"/>
              </a:spcAft>
              <a:buClr>
                <a:schemeClr val="lt1"/>
              </a:buClr>
              <a:buSzPts val="2100"/>
              <a:buNone/>
              <a:defRPr sz="2100">
                <a:solidFill>
                  <a:schemeClr val="lt1"/>
                </a:solidFill>
              </a:defRPr>
            </a:lvl7pPr>
            <a:lvl8pPr lvl="7" algn="l">
              <a:lnSpc>
                <a:spcPct val="100000"/>
              </a:lnSpc>
              <a:spcBef>
                <a:spcPts val="0"/>
              </a:spcBef>
              <a:spcAft>
                <a:spcPts val="0"/>
              </a:spcAft>
              <a:buClr>
                <a:schemeClr val="lt1"/>
              </a:buClr>
              <a:buSzPts val="2100"/>
              <a:buNone/>
              <a:defRPr sz="2100">
                <a:solidFill>
                  <a:schemeClr val="lt1"/>
                </a:solidFill>
              </a:defRPr>
            </a:lvl8pPr>
            <a:lvl9pPr lvl="8" algn="l">
              <a:lnSpc>
                <a:spcPct val="100000"/>
              </a:lnSpc>
              <a:spcBef>
                <a:spcPts val="0"/>
              </a:spcBef>
              <a:spcAft>
                <a:spcPts val="0"/>
              </a:spcAft>
              <a:buClr>
                <a:schemeClr val="lt1"/>
              </a:buClr>
              <a:buSzPts val="2100"/>
              <a:buNone/>
              <a:defRPr sz="2100">
                <a:solidFill>
                  <a:schemeClr val="lt1"/>
                </a:solidFill>
              </a:defRPr>
            </a:lvl9pPr>
          </a:lstStyle>
          <a:p/>
        </p:txBody>
      </p:sp>
      <p:sp>
        <p:nvSpPr>
          <p:cNvPr id="107" name="Google Shape;107;p33"/>
          <p:cNvSpPr txBox="1"/>
          <p:nvPr>
            <p:ph idx="2" type="body"/>
          </p:nvPr>
        </p:nvSpPr>
        <p:spPr>
          <a:xfrm>
            <a:off x="1092200" y="3289400"/>
            <a:ext cx="7813200" cy="2793900"/>
          </a:xfrm>
          <a:prstGeom prst="rect">
            <a:avLst/>
          </a:prstGeom>
          <a:noFill/>
          <a:ln>
            <a:noFill/>
          </a:ln>
        </p:spPr>
        <p:txBody>
          <a:bodyPr anchorCtr="0" anchor="t" bIns="121900" lIns="121900" spcFirstLastPara="1" rIns="121900" wrap="square" tIns="121900">
            <a:normAutofit/>
          </a:bodyPr>
          <a:lstStyle>
            <a:lvl1pPr indent="-336550" lvl="0" marL="457200" algn="l">
              <a:lnSpc>
                <a:spcPct val="115000"/>
              </a:lnSpc>
              <a:spcBef>
                <a:spcPts val="0"/>
              </a:spcBef>
              <a:spcAft>
                <a:spcPts val="0"/>
              </a:spcAft>
              <a:buSzPts val="1700"/>
              <a:buChar char="●"/>
              <a:defRPr/>
            </a:lvl1pPr>
            <a:lvl2pPr indent="-323850" lvl="1" marL="914400" algn="l">
              <a:lnSpc>
                <a:spcPct val="115000"/>
              </a:lnSpc>
              <a:spcBef>
                <a:spcPts val="0"/>
              </a:spcBef>
              <a:spcAft>
                <a:spcPts val="0"/>
              </a:spcAft>
              <a:buSzPts val="1500"/>
              <a:buChar char="○"/>
              <a:defRPr/>
            </a:lvl2pPr>
            <a:lvl3pPr indent="-323850" lvl="2" marL="1371600" algn="l">
              <a:lnSpc>
                <a:spcPct val="115000"/>
              </a:lnSpc>
              <a:spcBef>
                <a:spcPts val="0"/>
              </a:spcBef>
              <a:spcAft>
                <a:spcPts val="0"/>
              </a:spcAft>
              <a:buSzPts val="1500"/>
              <a:buChar char="■"/>
              <a:defRPr/>
            </a:lvl3pPr>
            <a:lvl4pPr indent="-323850" lvl="3" marL="1828800" algn="l">
              <a:lnSpc>
                <a:spcPct val="115000"/>
              </a:lnSpc>
              <a:spcBef>
                <a:spcPts val="0"/>
              </a:spcBef>
              <a:spcAft>
                <a:spcPts val="0"/>
              </a:spcAft>
              <a:buSzPts val="1500"/>
              <a:buChar char="●"/>
              <a:defRPr/>
            </a:lvl4pPr>
            <a:lvl5pPr indent="-323850" lvl="4" marL="2286000" algn="l">
              <a:lnSpc>
                <a:spcPct val="115000"/>
              </a:lnSpc>
              <a:spcBef>
                <a:spcPts val="0"/>
              </a:spcBef>
              <a:spcAft>
                <a:spcPts val="0"/>
              </a:spcAft>
              <a:buSzPts val="1500"/>
              <a:buChar char="○"/>
              <a:defRPr/>
            </a:lvl5pPr>
            <a:lvl6pPr indent="-323850" lvl="5" marL="2743200" algn="l">
              <a:lnSpc>
                <a:spcPct val="115000"/>
              </a:lnSpc>
              <a:spcBef>
                <a:spcPts val="0"/>
              </a:spcBef>
              <a:spcAft>
                <a:spcPts val="0"/>
              </a:spcAft>
              <a:buSzPts val="1500"/>
              <a:buChar char="■"/>
              <a:defRPr/>
            </a:lvl6pPr>
            <a:lvl7pPr indent="-323850" lvl="6" marL="3200400" algn="l">
              <a:lnSpc>
                <a:spcPct val="115000"/>
              </a:lnSpc>
              <a:spcBef>
                <a:spcPts val="0"/>
              </a:spcBef>
              <a:spcAft>
                <a:spcPts val="0"/>
              </a:spcAft>
              <a:buSzPts val="1500"/>
              <a:buChar char="●"/>
              <a:defRPr/>
            </a:lvl7pPr>
            <a:lvl8pPr indent="-323850" lvl="7" marL="3657600" algn="l">
              <a:lnSpc>
                <a:spcPct val="115000"/>
              </a:lnSpc>
              <a:spcBef>
                <a:spcPts val="0"/>
              </a:spcBef>
              <a:spcAft>
                <a:spcPts val="0"/>
              </a:spcAft>
              <a:buSzPts val="1500"/>
              <a:buChar char="○"/>
              <a:defRPr/>
            </a:lvl8pPr>
            <a:lvl9pPr indent="-323850" lvl="8" marL="4114800" algn="l">
              <a:lnSpc>
                <a:spcPct val="115000"/>
              </a:lnSpc>
              <a:spcBef>
                <a:spcPts val="0"/>
              </a:spcBef>
              <a:spcAft>
                <a:spcPts val="0"/>
              </a:spcAft>
              <a:buSzPts val="1500"/>
              <a:buChar char="■"/>
              <a:defRPr/>
            </a:lvl9pPr>
          </a:lstStyle>
          <a:p/>
        </p:txBody>
      </p:sp>
      <p:sp>
        <p:nvSpPr>
          <p:cNvPr id="108" name="Google Shape;108;p33"/>
          <p:cNvSpPr txBox="1"/>
          <p:nvPr>
            <p:ph idx="12" type="sldNum"/>
          </p:nvPr>
        </p:nvSpPr>
        <p:spPr>
          <a:xfrm>
            <a:off x="11187645" y="6058224"/>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hift">
    <p:bg>
      <p:bgPr>
        <a:solidFill>
          <a:schemeClr val="dk1"/>
        </a:solidFill>
      </p:bgPr>
    </p:bg>
    <p:spTree>
      <p:nvGrpSpPr>
        <p:cNvPr id="9" name="Shape 9"/>
        <p:cNvGrpSpPr/>
        <p:nvPr/>
      </p:nvGrpSpPr>
      <p:grpSpPr>
        <a:xfrm>
          <a:off x="0" y="0"/>
          <a:ext cx="0" cy="0"/>
          <a:chOff x="0" y="0"/>
          <a:chExt cx="0" cy="0"/>
        </a:xfrm>
      </p:grpSpPr>
      <p:sp>
        <p:nvSpPr>
          <p:cNvPr id="10" name="Google Shape;10;p24"/>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a:bodyPr>
          <a:lstStyle>
            <a:lvl1pPr lvl="0" marR="0" rtl="0" algn="l">
              <a:lnSpc>
                <a:spcPct val="100000"/>
              </a:lnSpc>
              <a:spcBef>
                <a:spcPts val="0"/>
              </a:spcBef>
              <a:spcAft>
                <a:spcPts val="0"/>
              </a:spcAft>
              <a:buClr>
                <a:schemeClr val="lt1"/>
              </a:buClr>
              <a:buSzPts val="3700"/>
              <a:buFont typeface="Nunito"/>
              <a:buNone/>
              <a:defRPr b="0" i="0" sz="3700" u="none" cap="none" strike="noStrike">
                <a:solidFill>
                  <a:schemeClr val="lt1"/>
                </a:solidFill>
                <a:latin typeface="Nunito"/>
                <a:ea typeface="Nunito"/>
                <a:cs typeface="Nunito"/>
                <a:sym typeface="Nunito"/>
              </a:defRPr>
            </a:lvl1pPr>
            <a:lvl2pPr lvl="1" marR="0" rtl="0" algn="l">
              <a:lnSpc>
                <a:spcPct val="100000"/>
              </a:lnSpc>
              <a:spcBef>
                <a:spcPts val="0"/>
              </a:spcBef>
              <a:spcAft>
                <a:spcPts val="0"/>
              </a:spcAft>
              <a:buClr>
                <a:schemeClr val="lt1"/>
              </a:buClr>
              <a:buSzPts val="3700"/>
              <a:buFont typeface="Nunito"/>
              <a:buNone/>
              <a:defRPr b="0" i="0" sz="3700" u="none" cap="none" strike="noStrike">
                <a:solidFill>
                  <a:schemeClr val="lt1"/>
                </a:solidFill>
                <a:latin typeface="Nunito"/>
                <a:ea typeface="Nunito"/>
                <a:cs typeface="Nunito"/>
                <a:sym typeface="Nunito"/>
              </a:defRPr>
            </a:lvl2pPr>
            <a:lvl3pPr lvl="2" marR="0" rtl="0" algn="l">
              <a:lnSpc>
                <a:spcPct val="100000"/>
              </a:lnSpc>
              <a:spcBef>
                <a:spcPts val="0"/>
              </a:spcBef>
              <a:spcAft>
                <a:spcPts val="0"/>
              </a:spcAft>
              <a:buClr>
                <a:schemeClr val="lt1"/>
              </a:buClr>
              <a:buSzPts val="3700"/>
              <a:buFont typeface="Nunito"/>
              <a:buNone/>
              <a:defRPr b="0" i="0" sz="3700" u="none" cap="none" strike="noStrike">
                <a:solidFill>
                  <a:schemeClr val="lt1"/>
                </a:solidFill>
                <a:latin typeface="Nunito"/>
                <a:ea typeface="Nunito"/>
                <a:cs typeface="Nunito"/>
                <a:sym typeface="Nunito"/>
              </a:defRPr>
            </a:lvl3pPr>
            <a:lvl4pPr lvl="3" marR="0" rtl="0" algn="l">
              <a:lnSpc>
                <a:spcPct val="100000"/>
              </a:lnSpc>
              <a:spcBef>
                <a:spcPts val="0"/>
              </a:spcBef>
              <a:spcAft>
                <a:spcPts val="0"/>
              </a:spcAft>
              <a:buClr>
                <a:schemeClr val="lt1"/>
              </a:buClr>
              <a:buSzPts val="3700"/>
              <a:buFont typeface="Nunito"/>
              <a:buNone/>
              <a:defRPr b="0" i="0" sz="3700" u="none" cap="none" strike="noStrike">
                <a:solidFill>
                  <a:schemeClr val="lt1"/>
                </a:solidFill>
                <a:latin typeface="Nunito"/>
                <a:ea typeface="Nunito"/>
                <a:cs typeface="Nunito"/>
                <a:sym typeface="Nunito"/>
              </a:defRPr>
            </a:lvl4pPr>
            <a:lvl5pPr lvl="4" marR="0" rtl="0" algn="l">
              <a:lnSpc>
                <a:spcPct val="100000"/>
              </a:lnSpc>
              <a:spcBef>
                <a:spcPts val="0"/>
              </a:spcBef>
              <a:spcAft>
                <a:spcPts val="0"/>
              </a:spcAft>
              <a:buClr>
                <a:schemeClr val="lt1"/>
              </a:buClr>
              <a:buSzPts val="3700"/>
              <a:buFont typeface="Nunito"/>
              <a:buNone/>
              <a:defRPr b="0" i="0" sz="3700" u="none" cap="none" strike="noStrike">
                <a:solidFill>
                  <a:schemeClr val="lt1"/>
                </a:solidFill>
                <a:latin typeface="Nunito"/>
                <a:ea typeface="Nunito"/>
                <a:cs typeface="Nunito"/>
                <a:sym typeface="Nunito"/>
              </a:defRPr>
            </a:lvl5pPr>
            <a:lvl6pPr lvl="5" marR="0" rtl="0" algn="l">
              <a:lnSpc>
                <a:spcPct val="100000"/>
              </a:lnSpc>
              <a:spcBef>
                <a:spcPts val="0"/>
              </a:spcBef>
              <a:spcAft>
                <a:spcPts val="0"/>
              </a:spcAft>
              <a:buClr>
                <a:schemeClr val="lt1"/>
              </a:buClr>
              <a:buSzPts val="3700"/>
              <a:buFont typeface="Nunito"/>
              <a:buNone/>
              <a:defRPr b="0" i="0" sz="3700" u="none" cap="none" strike="noStrike">
                <a:solidFill>
                  <a:schemeClr val="lt1"/>
                </a:solidFill>
                <a:latin typeface="Nunito"/>
                <a:ea typeface="Nunito"/>
                <a:cs typeface="Nunito"/>
                <a:sym typeface="Nunito"/>
              </a:defRPr>
            </a:lvl6pPr>
            <a:lvl7pPr lvl="6" marR="0" rtl="0" algn="l">
              <a:lnSpc>
                <a:spcPct val="100000"/>
              </a:lnSpc>
              <a:spcBef>
                <a:spcPts val="0"/>
              </a:spcBef>
              <a:spcAft>
                <a:spcPts val="0"/>
              </a:spcAft>
              <a:buClr>
                <a:schemeClr val="lt1"/>
              </a:buClr>
              <a:buSzPts val="3700"/>
              <a:buFont typeface="Nunito"/>
              <a:buNone/>
              <a:defRPr b="0" i="0" sz="3700" u="none" cap="none" strike="noStrike">
                <a:solidFill>
                  <a:schemeClr val="lt1"/>
                </a:solidFill>
                <a:latin typeface="Nunito"/>
                <a:ea typeface="Nunito"/>
                <a:cs typeface="Nunito"/>
                <a:sym typeface="Nunito"/>
              </a:defRPr>
            </a:lvl7pPr>
            <a:lvl8pPr lvl="7" marR="0" rtl="0" algn="l">
              <a:lnSpc>
                <a:spcPct val="100000"/>
              </a:lnSpc>
              <a:spcBef>
                <a:spcPts val="0"/>
              </a:spcBef>
              <a:spcAft>
                <a:spcPts val="0"/>
              </a:spcAft>
              <a:buClr>
                <a:schemeClr val="lt1"/>
              </a:buClr>
              <a:buSzPts val="3700"/>
              <a:buFont typeface="Nunito"/>
              <a:buNone/>
              <a:defRPr b="0" i="0" sz="3700" u="none" cap="none" strike="noStrike">
                <a:solidFill>
                  <a:schemeClr val="lt1"/>
                </a:solidFill>
                <a:latin typeface="Nunito"/>
                <a:ea typeface="Nunito"/>
                <a:cs typeface="Nunito"/>
                <a:sym typeface="Nunito"/>
              </a:defRPr>
            </a:lvl8pPr>
            <a:lvl9pPr lvl="8" marR="0" rtl="0" algn="l">
              <a:lnSpc>
                <a:spcPct val="100000"/>
              </a:lnSpc>
              <a:spcBef>
                <a:spcPts val="0"/>
              </a:spcBef>
              <a:spcAft>
                <a:spcPts val="0"/>
              </a:spcAft>
              <a:buClr>
                <a:schemeClr val="lt1"/>
              </a:buClr>
              <a:buSzPts val="3700"/>
              <a:buFont typeface="Nunito"/>
              <a:buNone/>
              <a:defRPr b="0" i="0" sz="3700" u="none" cap="none" strike="noStrike">
                <a:solidFill>
                  <a:schemeClr val="lt1"/>
                </a:solidFill>
                <a:latin typeface="Nunito"/>
                <a:ea typeface="Nunito"/>
                <a:cs typeface="Nunito"/>
                <a:sym typeface="Nunito"/>
              </a:defRPr>
            </a:lvl9pPr>
          </a:lstStyle>
          <a:p/>
        </p:txBody>
      </p:sp>
      <p:sp>
        <p:nvSpPr>
          <p:cNvPr id="11" name="Google Shape;11;p24"/>
          <p:cNvSpPr txBox="1"/>
          <p:nvPr>
            <p:ph idx="1" type="body"/>
          </p:nvPr>
        </p:nvSpPr>
        <p:spPr>
          <a:xfrm>
            <a:off x="415600" y="1536633"/>
            <a:ext cx="11360700" cy="4521600"/>
          </a:xfrm>
          <a:prstGeom prst="rect">
            <a:avLst/>
          </a:prstGeom>
          <a:noFill/>
          <a:ln>
            <a:noFill/>
          </a:ln>
        </p:spPr>
        <p:txBody>
          <a:bodyPr anchorCtr="0" anchor="t" bIns="121900" lIns="121900" spcFirstLastPara="1" rIns="121900" wrap="square" tIns="121900">
            <a:normAutofit/>
          </a:bodyPr>
          <a:lstStyle>
            <a:lvl1pPr indent="-336550" lvl="0" marL="457200" marR="0" rtl="0" algn="l">
              <a:lnSpc>
                <a:spcPct val="115000"/>
              </a:lnSpc>
              <a:spcBef>
                <a:spcPts val="0"/>
              </a:spcBef>
              <a:spcAft>
                <a:spcPts val="0"/>
              </a:spcAft>
              <a:buClr>
                <a:schemeClr val="dk2"/>
              </a:buClr>
              <a:buSzPts val="1700"/>
              <a:buFont typeface="Calibri"/>
              <a:buChar char="●"/>
              <a:defRPr b="0" i="0" sz="1700" u="none" cap="none" strike="noStrike">
                <a:solidFill>
                  <a:schemeClr val="dk2"/>
                </a:solidFill>
                <a:latin typeface="Calibri"/>
                <a:ea typeface="Calibri"/>
                <a:cs typeface="Calibri"/>
                <a:sym typeface="Calibri"/>
              </a:defRPr>
            </a:lvl1pPr>
            <a:lvl2pPr indent="-323850" lvl="1" marL="914400" marR="0" rtl="0" algn="l">
              <a:lnSpc>
                <a:spcPct val="115000"/>
              </a:lnSpc>
              <a:spcBef>
                <a:spcPts val="0"/>
              </a:spcBef>
              <a:spcAft>
                <a:spcPts val="0"/>
              </a:spcAft>
              <a:buClr>
                <a:schemeClr val="dk2"/>
              </a:buClr>
              <a:buSzPts val="1500"/>
              <a:buFont typeface="Calibri"/>
              <a:buChar char="○"/>
              <a:defRPr b="0" i="0" sz="1500" u="none" cap="none" strike="noStrike">
                <a:solidFill>
                  <a:schemeClr val="dk2"/>
                </a:solidFill>
                <a:latin typeface="Calibri"/>
                <a:ea typeface="Calibri"/>
                <a:cs typeface="Calibri"/>
                <a:sym typeface="Calibri"/>
              </a:defRPr>
            </a:lvl2pPr>
            <a:lvl3pPr indent="-323850" lvl="2" marL="1371600" marR="0" rtl="0" algn="l">
              <a:lnSpc>
                <a:spcPct val="115000"/>
              </a:lnSpc>
              <a:spcBef>
                <a:spcPts val="0"/>
              </a:spcBef>
              <a:spcAft>
                <a:spcPts val="0"/>
              </a:spcAft>
              <a:buClr>
                <a:schemeClr val="dk2"/>
              </a:buClr>
              <a:buSzPts val="1500"/>
              <a:buFont typeface="Calibri"/>
              <a:buChar char="■"/>
              <a:defRPr b="0" i="0" sz="1500" u="none" cap="none" strike="noStrike">
                <a:solidFill>
                  <a:schemeClr val="dk2"/>
                </a:solidFill>
                <a:latin typeface="Calibri"/>
                <a:ea typeface="Calibri"/>
                <a:cs typeface="Calibri"/>
                <a:sym typeface="Calibri"/>
              </a:defRPr>
            </a:lvl3pPr>
            <a:lvl4pPr indent="-323850" lvl="3" marL="1828800" marR="0" rtl="0" algn="l">
              <a:lnSpc>
                <a:spcPct val="115000"/>
              </a:lnSpc>
              <a:spcBef>
                <a:spcPts val="0"/>
              </a:spcBef>
              <a:spcAft>
                <a:spcPts val="0"/>
              </a:spcAft>
              <a:buClr>
                <a:schemeClr val="dk2"/>
              </a:buClr>
              <a:buSzPts val="1500"/>
              <a:buFont typeface="Calibri"/>
              <a:buChar char="●"/>
              <a:defRPr b="0" i="0" sz="1500" u="none" cap="none" strike="noStrike">
                <a:solidFill>
                  <a:schemeClr val="dk2"/>
                </a:solidFill>
                <a:latin typeface="Calibri"/>
                <a:ea typeface="Calibri"/>
                <a:cs typeface="Calibri"/>
                <a:sym typeface="Calibri"/>
              </a:defRPr>
            </a:lvl4pPr>
            <a:lvl5pPr indent="-323850" lvl="4" marL="2286000" marR="0" rtl="0" algn="l">
              <a:lnSpc>
                <a:spcPct val="115000"/>
              </a:lnSpc>
              <a:spcBef>
                <a:spcPts val="0"/>
              </a:spcBef>
              <a:spcAft>
                <a:spcPts val="0"/>
              </a:spcAft>
              <a:buClr>
                <a:schemeClr val="dk2"/>
              </a:buClr>
              <a:buSzPts val="1500"/>
              <a:buFont typeface="Calibri"/>
              <a:buChar char="○"/>
              <a:defRPr b="0" i="0" sz="1500" u="none" cap="none" strike="noStrike">
                <a:solidFill>
                  <a:schemeClr val="dk2"/>
                </a:solidFill>
                <a:latin typeface="Calibri"/>
                <a:ea typeface="Calibri"/>
                <a:cs typeface="Calibri"/>
                <a:sym typeface="Calibri"/>
              </a:defRPr>
            </a:lvl5pPr>
            <a:lvl6pPr indent="-323850" lvl="5" marL="2743200" marR="0" rtl="0" algn="l">
              <a:lnSpc>
                <a:spcPct val="115000"/>
              </a:lnSpc>
              <a:spcBef>
                <a:spcPts val="0"/>
              </a:spcBef>
              <a:spcAft>
                <a:spcPts val="0"/>
              </a:spcAft>
              <a:buClr>
                <a:schemeClr val="dk2"/>
              </a:buClr>
              <a:buSzPts val="1500"/>
              <a:buFont typeface="Calibri"/>
              <a:buChar char="■"/>
              <a:defRPr b="0" i="0" sz="1500" u="none" cap="none" strike="noStrike">
                <a:solidFill>
                  <a:schemeClr val="dk2"/>
                </a:solidFill>
                <a:latin typeface="Calibri"/>
                <a:ea typeface="Calibri"/>
                <a:cs typeface="Calibri"/>
                <a:sym typeface="Calibri"/>
              </a:defRPr>
            </a:lvl6pPr>
            <a:lvl7pPr indent="-323850" lvl="6" marL="3200400" marR="0" rtl="0" algn="l">
              <a:lnSpc>
                <a:spcPct val="115000"/>
              </a:lnSpc>
              <a:spcBef>
                <a:spcPts val="0"/>
              </a:spcBef>
              <a:spcAft>
                <a:spcPts val="0"/>
              </a:spcAft>
              <a:buClr>
                <a:schemeClr val="dk2"/>
              </a:buClr>
              <a:buSzPts val="1500"/>
              <a:buFont typeface="Calibri"/>
              <a:buChar char="●"/>
              <a:defRPr b="0" i="0" sz="1500" u="none" cap="none" strike="noStrike">
                <a:solidFill>
                  <a:schemeClr val="dk2"/>
                </a:solidFill>
                <a:latin typeface="Calibri"/>
                <a:ea typeface="Calibri"/>
                <a:cs typeface="Calibri"/>
                <a:sym typeface="Calibri"/>
              </a:defRPr>
            </a:lvl7pPr>
            <a:lvl8pPr indent="-323850" lvl="7" marL="3657600" marR="0" rtl="0" algn="l">
              <a:lnSpc>
                <a:spcPct val="115000"/>
              </a:lnSpc>
              <a:spcBef>
                <a:spcPts val="0"/>
              </a:spcBef>
              <a:spcAft>
                <a:spcPts val="0"/>
              </a:spcAft>
              <a:buClr>
                <a:schemeClr val="dk2"/>
              </a:buClr>
              <a:buSzPts val="1500"/>
              <a:buFont typeface="Calibri"/>
              <a:buChar char="○"/>
              <a:defRPr b="0" i="0" sz="1500" u="none" cap="none" strike="noStrike">
                <a:solidFill>
                  <a:schemeClr val="dk2"/>
                </a:solidFill>
                <a:latin typeface="Calibri"/>
                <a:ea typeface="Calibri"/>
                <a:cs typeface="Calibri"/>
                <a:sym typeface="Calibri"/>
              </a:defRPr>
            </a:lvl8pPr>
            <a:lvl9pPr indent="-323850" lvl="8" marL="4114800" marR="0" rtl="0" algn="l">
              <a:lnSpc>
                <a:spcPct val="115000"/>
              </a:lnSpc>
              <a:spcBef>
                <a:spcPts val="0"/>
              </a:spcBef>
              <a:spcAft>
                <a:spcPts val="0"/>
              </a:spcAft>
              <a:buClr>
                <a:schemeClr val="dk2"/>
              </a:buClr>
              <a:buSzPts val="1500"/>
              <a:buFont typeface="Calibri"/>
              <a:buChar char="■"/>
              <a:defRPr b="0" i="0" sz="1500" u="none" cap="none" strike="noStrike">
                <a:solidFill>
                  <a:schemeClr val="dk2"/>
                </a:solidFill>
                <a:latin typeface="Calibri"/>
                <a:ea typeface="Calibri"/>
                <a:cs typeface="Calibri"/>
                <a:sym typeface="Calibri"/>
              </a:defRPr>
            </a:lvl9pPr>
          </a:lstStyle>
          <a:p/>
        </p:txBody>
      </p:sp>
      <p:sp>
        <p:nvSpPr>
          <p:cNvPr id="12" name="Google Shape;12;p24"/>
          <p:cNvSpPr txBox="1"/>
          <p:nvPr>
            <p:ph idx="12" type="sldNum"/>
          </p:nvPr>
        </p:nvSpPr>
        <p:spPr>
          <a:xfrm>
            <a:off x="11187645" y="6058224"/>
            <a:ext cx="731700" cy="524700"/>
          </a:xfrm>
          <a:prstGeom prst="rect">
            <a:avLst/>
          </a:prstGeom>
          <a:noFill/>
          <a:ln>
            <a:noFill/>
          </a:ln>
        </p:spPr>
        <p:txBody>
          <a:bodyPr anchorCtr="0" anchor="ctr" bIns="121900" lIns="121900" spcFirstLastPara="1" rIns="121900" wrap="square" tIns="121900">
            <a:norm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6.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6.png"/><Relationship Id="rId4" Type="http://schemas.openxmlformats.org/officeDocument/2006/relationships/image" Target="../media/image3.png"/><Relationship Id="rId5" Type="http://schemas.openxmlformats.org/officeDocument/2006/relationships/image" Target="../media/image13.png"/><Relationship Id="rId6" Type="http://schemas.openxmlformats.org/officeDocument/2006/relationships/image" Target="../media/image17.png"/><Relationship Id="rId7"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16.png"/><Relationship Id="rId4" Type="http://schemas.openxmlformats.org/officeDocument/2006/relationships/image" Target="../media/image9.jpg"/><Relationship Id="rId5" Type="http://schemas.openxmlformats.org/officeDocument/2006/relationships/image" Target="../media/image11.jpg"/><Relationship Id="rId6" Type="http://schemas.openxmlformats.org/officeDocument/2006/relationships/image" Target="../media/image18.jpg"/><Relationship Id="rId7" Type="http://schemas.openxmlformats.org/officeDocument/2006/relationships/image" Target="../media/image10.jpg"/><Relationship Id="rId8" Type="http://schemas.openxmlformats.org/officeDocument/2006/relationships/image" Target="../media/image12.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1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16.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16.png"/><Relationship Id="rId4" Type="http://schemas.openxmlformats.org/officeDocument/2006/relationships/image" Target="../media/image3.png"/><Relationship Id="rId5" Type="http://schemas.openxmlformats.org/officeDocument/2006/relationships/image" Target="../media/image13.png"/><Relationship Id="rId6" Type="http://schemas.openxmlformats.org/officeDocument/2006/relationships/image" Target="../media/image5.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hyperlink" Target="https://innovations.bmj.com/content/early/2022/05/15/bmjinnov-2021-000869" TargetMode="External"/><Relationship Id="rId4" Type="http://schemas.openxmlformats.org/officeDocument/2006/relationships/hyperlink" Target="https://peopleplanetconnect.org/2022/06/30/expanding-access-to-integrated-health-services-for-underserved-populations/%20https:/knowledgesuccess.org/2022/06/30/expanding-access-to-integrated-health-services-for-underserved-populations/?amp=1"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1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6.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32" name="Shape 132"/>
        <p:cNvGrpSpPr/>
        <p:nvPr/>
      </p:nvGrpSpPr>
      <p:grpSpPr>
        <a:xfrm>
          <a:off x="0" y="0"/>
          <a:ext cx="0" cy="0"/>
          <a:chOff x="0" y="0"/>
          <a:chExt cx="0" cy="0"/>
        </a:xfrm>
      </p:grpSpPr>
      <p:sp>
        <p:nvSpPr>
          <p:cNvPr id="133" name="Google Shape;133;p1"/>
          <p:cNvSpPr/>
          <p:nvPr/>
        </p:nvSpPr>
        <p:spPr>
          <a:xfrm>
            <a:off x="393700" y="5046663"/>
            <a:ext cx="1155700" cy="1157287"/>
          </a:xfrm>
          <a:prstGeom prst="ellipse">
            <a:avLst/>
          </a:prstGeom>
          <a:solidFill>
            <a:srgbClr val="F37847"/>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grpSp>
        <p:nvGrpSpPr>
          <p:cNvPr id="134" name="Google Shape;134;p1"/>
          <p:cNvGrpSpPr/>
          <p:nvPr/>
        </p:nvGrpSpPr>
        <p:grpSpPr>
          <a:xfrm>
            <a:off x="7207250" y="279400"/>
            <a:ext cx="4295775" cy="6216650"/>
            <a:chOff x="0" y="0"/>
            <a:chExt cx="4294972" cy="6217235"/>
          </a:xfrm>
        </p:grpSpPr>
        <p:sp>
          <p:nvSpPr>
            <p:cNvPr id="135" name="Google Shape;135;p1"/>
            <p:cNvSpPr/>
            <p:nvPr/>
          </p:nvSpPr>
          <p:spPr>
            <a:xfrm>
              <a:off x="2070995" y="5418986"/>
              <a:ext cx="754822" cy="754822"/>
            </a:xfrm>
            <a:prstGeom prst="ellipse">
              <a:avLst/>
            </a:prstGeom>
            <a:solidFill>
              <a:srgbClr val="A698B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36" name="Google Shape;136;p1"/>
            <p:cNvSpPr/>
            <p:nvPr/>
          </p:nvSpPr>
          <p:spPr>
            <a:xfrm>
              <a:off x="2933360" y="5204746"/>
              <a:ext cx="610756" cy="610756"/>
            </a:xfrm>
            <a:prstGeom prst="ellipse">
              <a:avLst/>
            </a:prstGeom>
            <a:solidFill>
              <a:srgbClr val="A091AD"/>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37" name="Google Shape;137;p1"/>
            <p:cNvSpPr/>
            <p:nvPr/>
          </p:nvSpPr>
          <p:spPr>
            <a:xfrm>
              <a:off x="0" y="3400980"/>
              <a:ext cx="656481" cy="656481"/>
            </a:xfrm>
            <a:prstGeom prst="ellipse">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38" name="Google Shape;138;p1"/>
            <p:cNvSpPr/>
            <p:nvPr/>
          </p:nvSpPr>
          <p:spPr>
            <a:xfrm>
              <a:off x="843741" y="3198859"/>
              <a:ext cx="626262" cy="626262"/>
            </a:xfrm>
            <a:prstGeom prst="ellipse">
              <a:avLst/>
            </a:prstGeom>
            <a:solidFill>
              <a:srgbClr val="F4566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39" name="Google Shape;139;p1"/>
            <p:cNvSpPr/>
            <p:nvPr/>
          </p:nvSpPr>
          <p:spPr>
            <a:xfrm>
              <a:off x="1980910" y="2875311"/>
              <a:ext cx="728845" cy="728845"/>
            </a:xfrm>
            <a:prstGeom prst="ellipse">
              <a:avLst/>
            </a:prstGeom>
            <a:solidFill>
              <a:srgbClr val="F45A6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40" name="Google Shape;140;p1"/>
            <p:cNvSpPr/>
            <p:nvPr/>
          </p:nvSpPr>
          <p:spPr>
            <a:xfrm>
              <a:off x="2415878" y="2553638"/>
              <a:ext cx="684667" cy="684668"/>
            </a:xfrm>
            <a:prstGeom prst="ellipse">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41" name="Google Shape;141;p1"/>
            <p:cNvSpPr/>
            <p:nvPr/>
          </p:nvSpPr>
          <p:spPr>
            <a:xfrm>
              <a:off x="131920" y="867529"/>
              <a:ext cx="448523" cy="448523"/>
            </a:xfrm>
            <a:prstGeom prst="ellipse">
              <a:avLst/>
            </a:prstGeom>
            <a:solidFill>
              <a:srgbClr val="F15B1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42" name="Google Shape;142;p1"/>
            <p:cNvSpPr/>
            <p:nvPr/>
          </p:nvSpPr>
          <p:spPr>
            <a:xfrm>
              <a:off x="548208" y="472265"/>
              <a:ext cx="257902" cy="257902"/>
            </a:xfrm>
            <a:prstGeom prst="ellipse">
              <a:avLst/>
            </a:prstGeom>
            <a:solidFill>
              <a:srgbClr val="F15B1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43" name="Google Shape;143;p1"/>
            <p:cNvSpPr/>
            <p:nvPr/>
          </p:nvSpPr>
          <p:spPr>
            <a:xfrm>
              <a:off x="2129261" y="637661"/>
              <a:ext cx="285934" cy="285934"/>
            </a:xfrm>
            <a:prstGeom prst="ellipse">
              <a:avLst/>
            </a:prstGeom>
            <a:solidFill>
              <a:srgbClr val="FBCDBB"/>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44" name="Google Shape;144;p1"/>
            <p:cNvSpPr/>
            <p:nvPr/>
          </p:nvSpPr>
          <p:spPr>
            <a:xfrm>
              <a:off x="1711570" y="447038"/>
              <a:ext cx="594295" cy="594295"/>
            </a:xfrm>
            <a:prstGeom prst="ellipse">
              <a:avLst/>
            </a:prstGeom>
            <a:solidFill>
              <a:srgbClr val="F8B19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45" name="Google Shape;145;p1"/>
            <p:cNvSpPr/>
            <p:nvPr/>
          </p:nvSpPr>
          <p:spPr>
            <a:xfrm>
              <a:off x="1363963" y="396578"/>
              <a:ext cx="695213" cy="695213"/>
            </a:xfrm>
            <a:prstGeom prst="ellipse">
              <a:avLst/>
            </a:prstGeom>
            <a:solidFill>
              <a:srgbClr val="F7A07D"/>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46" name="Google Shape;146;p1"/>
            <p:cNvSpPr/>
            <p:nvPr/>
          </p:nvSpPr>
          <p:spPr>
            <a:xfrm>
              <a:off x="1072422" y="396578"/>
              <a:ext cx="583081" cy="583081"/>
            </a:xfrm>
            <a:prstGeom prst="ellipse">
              <a:avLst/>
            </a:prstGeom>
            <a:solidFill>
              <a:srgbClr val="F58B6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47" name="Google Shape;147;p1"/>
            <p:cNvSpPr/>
            <p:nvPr/>
          </p:nvSpPr>
          <p:spPr>
            <a:xfrm>
              <a:off x="1134095" y="707740"/>
              <a:ext cx="448524" cy="448524"/>
            </a:xfrm>
            <a:prstGeom prst="ellipse">
              <a:avLst/>
            </a:prstGeom>
            <a:solidFill>
              <a:srgbClr val="F8B19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48" name="Google Shape;148;p1"/>
            <p:cNvSpPr/>
            <p:nvPr/>
          </p:nvSpPr>
          <p:spPr>
            <a:xfrm>
              <a:off x="1865747" y="842298"/>
              <a:ext cx="313967" cy="313967"/>
            </a:xfrm>
            <a:prstGeom prst="ellipse">
              <a:avLst/>
            </a:prstGeom>
            <a:solidFill>
              <a:srgbClr val="FAC2A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49" name="Google Shape;149;p1"/>
            <p:cNvSpPr/>
            <p:nvPr/>
          </p:nvSpPr>
          <p:spPr>
            <a:xfrm>
              <a:off x="705193" y="447038"/>
              <a:ext cx="583081" cy="583081"/>
            </a:xfrm>
            <a:prstGeom prst="ellipse">
              <a:avLst/>
            </a:prstGeom>
            <a:solidFill>
              <a:srgbClr val="F4835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50" name="Google Shape;150;p1"/>
            <p:cNvSpPr/>
            <p:nvPr/>
          </p:nvSpPr>
          <p:spPr>
            <a:xfrm>
              <a:off x="961691" y="884349"/>
              <a:ext cx="257902" cy="257902"/>
            </a:xfrm>
            <a:prstGeom prst="ellipse">
              <a:avLst/>
            </a:prstGeom>
            <a:solidFill>
              <a:srgbClr val="F15B1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51" name="Google Shape;151;p1"/>
            <p:cNvSpPr/>
            <p:nvPr/>
          </p:nvSpPr>
          <p:spPr>
            <a:xfrm>
              <a:off x="279098" y="615234"/>
              <a:ext cx="583081" cy="583081"/>
            </a:xfrm>
            <a:prstGeom prst="ellipse">
              <a:avLst/>
            </a:prstGeom>
            <a:solidFill>
              <a:srgbClr val="F37847"/>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52" name="Google Shape;152;p1"/>
            <p:cNvSpPr/>
            <p:nvPr/>
          </p:nvSpPr>
          <p:spPr>
            <a:xfrm>
              <a:off x="25749" y="1198318"/>
              <a:ext cx="448523" cy="448523"/>
            </a:xfrm>
            <a:prstGeom prst="ellipse">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53" name="Google Shape;153;p1"/>
            <p:cNvSpPr/>
            <p:nvPr/>
          </p:nvSpPr>
          <p:spPr>
            <a:xfrm>
              <a:off x="241599" y="1492660"/>
              <a:ext cx="448523" cy="448523"/>
            </a:xfrm>
            <a:prstGeom prst="ellipse">
              <a:avLst/>
            </a:prstGeom>
            <a:solidFill>
              <a:srgbClr val="F44E5E"/>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54" name="Google Shape;154;p1"/>
            <p:cNvSpPr/>
            <p:nvPr/>
          </p:nvSpPr>
          <p:spPr>
            <a:xfrm>
              <a:off x="540321" y="1565544"/>
              <a:ext cx="375640" cy="375640"/>
            </a:xfrm>
            <a:prstGeom prst="ellipse">
              <a:avLst/>
            </a:prstGeom>
            <a:solidFill>
              <a:srgbClr val="F23648"/>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55" name="Google Shape;155;p1"/>
            <p:cNvSpPr/>
            <p:nvPr/>
          </p:nvSpPr>
          <p:spPr>
            <a:xfrm>
              <a:off x="265782" y="1142251"/>
              <a:ext cx="518606" cy="518606"/>
            </a:xfrm>
            <a:prstGeom prst="ellipse">
              <a:avLst/>
            </a:prstGeom>
            <a:solidFill>
              <a:srgbClr val="F69D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56" name="Google Shape;156;p1"/>
            <p:cNvSpPr/>
            <p:nvPr/>
          </p:nvSpPr>
          <p:spPr>
            <a:xfrm>
              <a:off x="712197" y="1716921"/>
              <a:ext cx="375640" cy="375640"/>
            </a:xfrm>
            <a:prstGeom prst="ellipse">
              <a:avLst/>
            </a:prstGeom>
            <a:solidFill>
              <a:srgbClr val="F0142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57" name="Google Shape;157;p1"/>
            <p:cNvSpPr/>
            <p:nvPr/>
          </p:nvSpPr>
          <p:spPr>
            <a:xfrm>
              <a:off x="1240958" y="1823446"/>
              <a:ext cx="342001" cy="342001"/>
            </a:xfrm>
            <a:prstGeom prst="ellipse">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58" name="Google Shape;158;p1"/>
            <p:cNvSpPr/>
            <p:nvPr/>
          </p:nvSpPr>
          <p:spPr>
            <a:xfrm>
              <a:off x="1834916" y="1969217"/>
              <a:ext cx="294345" cy="294345"/>
            </a:xfrm>
            <a:prstGeom prst="ellipse">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59" name="Google Shape;159;p1"/>
            <p:cNvSpPr/>
            <p:nvPr/>
          </p:nvSpPr>
          <p:spPr>
            <a:xfrm>
              <a:off x="2328995" y="1941183"/>
              <a:ext cx="230204" cy="230204"/>
            </a:xfrm>
            <a:prstGeom prst="ellipse">
              <a:avLst/>
            </a:prstGeom>
            <a:solidFill>
              <a:srgbClr val="F4566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60" name="Google Shape;160;p1"/>
            <p:cNvSpPr/>
            <p:nvPr/>
          </p:nvSpPr>
          <p:spPr>
            <a:xfrm>
              <a:off x="2403414" y="2004081"/>
              <a:ext cx="351134" cy="351134"/>
            </a:xfrm>
            <a:prstGeom prst="ellipse">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61" name="Google Shape;161;p1"/>
            <p:cNvSpPr/>
            <p:nvPr/>
          </p:nvSpPr>
          <p:spPr>
            <a:xfrm>
              <a:off x="2635589" y="1933636"/>
              <a:ext cx="273682" cy="273682"/>
            </a:xfrm>
            <a:prstGeom prst="ellipse">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62" name="Google Shape;162;p1"/>
            <p:cNvSpPr/>
            <p:nvPr/>
          </p:nvSpPr>
          <p:spPr>
            <a:xfrm>
              <a:off x="2824812" y="2004081"/>
              <a:ext cx="417354" cy="417354"/>
            </a:xfrm>
            <a:prstGeom prst="ellipse">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63" name="Google Shape;163;p1"/>
            <p:cNvSpPr/>
            <p:nvPr/>
          </p:nvSpPr>
          <p:spPr>
            <a:xfrm>
              <a:off x="3111266" y="1883927"/>
              <a:ext cx="297140" cy="297140"/>
            </a:xfrm>
            <a:prstGeom prst="ellipse">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64" name="Google Shape;164;p1"/>
            <p:cNvSpPr/>
            <p:nvPr/>
          </p:nvSpPr>
          <p:spPr>
            <a:xfrm>
              <a:off x="3141445" y="1969720"/>
              <a:ext cx="684667" cy="684668"/>
            </a:xfrm>
            <a:prstGeom prst="ellipse">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65" name="Google Shape;165;p1"/>
            <p:cNvSpPr/>
            <p:nvPr/>
          </p:nvSpPr>
          <p:spPr>
            <a:xfrm>
              <a:off x="3422288" y="2163146"/>
              <a:ext cx="684667" cy="684668"/>
            </a:xfrm>
            <a:prstGeom prst="ellipse">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66" name="Google Shape;166;p1"/>
            <p:cNvSpPr/>
            <p:nvPr/>
          </p:nvSpPr>
          <p:spPr>
            <a:xfrm>
              <a:off x="3132007" y="2432207"/>
              <a:ext cx="684667" cy="684668"/>
            </a:xfrm>
            <a:prstGeom prst="ellipse">
              <a:avLst/>
            </a:prstGeom>
            <a:solidFill>
              <a:srgbClr val="F88C9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67" name="Google Shape;167;p1"/>
            <p:cNvSpPr/>
            <p:nvPr/>
          </p:nvSpPr>
          <p:spPr>
            <a:xfrm>
              <a:off x="2841726" y="2350402"/>
              <a:ext cx="517639" cy="517639"/>
            </a:xfrm>
            <a:prstGeom prst="ellipse">
              <a:avLst/>
            </a:prstGeom>
            <a:solidFill>
              <a:srgbClr val="CA8498"/>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68" name="Google Shape;168;p1"/>
            <p:cNvSpPr/>
            <p:nvPr/>
          </p:nvSpPr>
          <p:spPr>
            <a:xfrm>
              <a:off x="2795249" y="2820820"/>
              <a:ext cx="684667" cy="684668"/>
            </a:xfrm>
            <a:prstGeom prst="ellipse">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69" name="Google Shape;169;p1"/>
            <p:cNvSpPr/>
            <p:nvPr/>
          </p:nvSpPr>
          <p:spPr>
            <a:xfrm>
              <a:off x="3000036" y="2683259"/>
              <a:ext cx="404743" cy="404743"/>
            </a:xfrm>
            <a:prstGeom prst="ellipse">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70" name="Google Shape;170;p1"/>
            <p:cNvSpPr/>
            <p:nvPr/>
          </p:nvSpPr>
          <p:spPr>
            <a:xfrm>
              <a:off x="2135035" y="2596011"/>
              <a:ext cx="452049" cy="452049"/>
            </a:xfrm>
            <a:prstGeom prst="ellipse">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71" name="Google Shape;171;p1"/>
            <p:cNvSpPr/>
            <p:nvPr/>
          </p:nvSpPr>
          <p:spPr>
            <a:xfrm>
              <a:off x="1304902" y="2845931"/>
              <a:ext cx="784750" cy="784750"/>
            </a:xfrm>
            <a:prstGeom prst="ellipse">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72" name="Google Shape;172;p1"/>
            <p:cNvSpPr/>
            <p:nvPr/>
          </p:nvSpPr>
          <p:spPr>
            <a:xfrm>
              <a:off x="1622129" y="2572636"/>
              <a:ext cx="571012" cy="571012"/>
            </a:xfrm>
            <a:prstGeom prst="ellipse">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73" name="Google Shape;173;p1"/>
            <p:cNvSpPr/>
            <p:nvPr/>
          </p:nvSpPr>
          <p:spPr>
            <a:xfrm>
              <a:off x="713573" y="2791592"/>
              <a:ext cx="512936" cy="512936"/>
            </a:xfrm>
            <a:prstGeom prst="ellipse">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74" name="Google Shape;174;p1"/>
            <p:cNvSpPr/>
            <p:nvPr/>
          </p:nvSpPr>
          <p:spPr>
            <a:xfrm>
              <a:off x="282546" y="2986162"/>
              <a:ext cx="829636" cy="829637"/>
            </a:xfrm>
            <a:prstGeom prst="ellipse">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75" name="Google Shape;175;p1"/>
            <p:cNvSpPr/>
            <p:nvPr/>
          </p:nvSpPr>
          <p:spPr>
            <a:xfrm>
              <a:off x="1072422" y="2845931"/>
              <a:ext cx="512936" cy="512936"/>
            </a:xfrm>
            <a:prstGeom prst="ellipse">
              <a:avLst/>
            </a:prstGeom>
            <a:solidFill>
              <a:srgbClr val="F45A6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76" name="Google Shape;176;p1"/>
            <p:cNvSpPr/>
            <p:nvPr/>
          </p:nvSpPr>
          <p:spPr>
            <a:xfrm>
              <a:off x="373499" y="3779076"/>
              <a:ext cx="498838" cy="498838"/>
            </a:xfrm>
            <a:prstGeom prst="ellipse">
              <a:avLst/>
            </a:prstGeom>
            <a:solidFill>
              <a:srgbClr val="6C5B7B"/>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77" name="Google Shape;177;p1"/>
            <p:cNvSpPr/>
            <p:nvPr/>
          </p:nvSpPr>
          <p:spPr>
            <a:xfrm>
              <a:off x="644961" y="3870103"/>
              <a:ext cx="595170" cy="595170"/>
            </a:xfrm>
            <a:prstGeom prst="ellipse">
              <a:avLst/>
            </a:prstGeom>
            <a:solidFill>
              <a:srgbClr val="7C698D"/>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78" name="Google Shape;178;p1"/>
            <p:cNvSpPr/>
            <p:nvPr/>
          </p:nvSpPr>
          <p:spPr>
            <a:xfrm>
              <a:off x="652499" y="3590986"/>
              <a:ext cx="511429" cy="511429"/>
            </a:xfrm>
            <a:prstGeom prst="ellipse">
              <a:avLst/>
            </a:prstGeom>
            <a:solidFill>
              <a:srgbClr val="55476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79" name="Google Shape;179;p1"/>
            <p:cNvSpPr/>
            <p:nvPr/>
          </p:nvSpPr>
          <p:spPr>
            <a:xfrm>
              <a:off x="1009783" y="3709996"/>
              <a:ext cx="460696" cy="460697"/>
            </a:xfrm>
            <a:prstGeom prst="ellipse">
              <a:avLst/>
            </a:prstGeom>
            <a:solidFill>
              <a:srgbClr val="907D9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80" name="Google Shape;180;p1"/>
            <p:cNvSpPr/>
            <p:nvPr/>
          </p:nvSpPr>
          <p:spPr>
            <a:xfrm>
              <a:off x="1212580" y="3966434"/>
              <a:ext cx="396782" cy="396782"/>
            </a:xfrm>
            <a:prstGeom prst="ellipse">
              <a:avLst/>
            </a:prstGeom>
            <a:solidFill>
              <a:srgbClr val="55476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81" name="Google Shape;181;p1"/>
            <p:cNvSpPr/>
            <p:nvPr/>
          </p:nvSpPr>
          <p:spPr>
            <a:xfrm>
              <a:off x="1499680" y="3887119"/>
              <a:ext cx="329733" cy="329733"/>
            </a:xfrm>
            <a:prstGeom prst="ellipse">
              <a:avLst/>
            </a:prstGeom>
            <a:solidFill>
              <a:srgbClr val="907D9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82" name="Google Shape;182;p1"/>
            <p:cNvSpPr/>
            <p:nvPr/>
          </p:nvSpPr>
          <p:spPr>
            <a:xfrm>
              <a:off x="2122987" y="4047151"/>
              <a:ext cx="222345" cy="222345"/>
            </a:xfrm>
            <a:prstGeom prst="ellipse">
              <a:avLst/>
            </a:prstGeom>
            <a:solidFill>
              <a:srgbClr val="6C5B7B"/>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83" name="Google Shape;183;p1"/>
            <p:cNvSpPr/>
            <p:nvPr/>
          </p:nvSpPr>
          <p:spPr>
            <a:xfrm>
              <a:off x="2645051" y="4127716"/>
              <a:ext cx="300396" cy="300397"/>
            </a:xfrm>
            <a:prstGeom prst="ellipse">
              <a:avLst/>
            </a:prstGeom>
            <a:solidFill>
              <a:srgbClr val="A091AD"/>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84" name="Google Shape;184;p1"/>
            <p:cNvSpPr/>
            <p:nvPr/>
          </p:nvSpPr>
          <p:spPr>
            <a:xfrm>
              <a:off x="3066201" y="4216704"/>
              <a:ext cx="408140" cy="408140"/>
            </a:xfrm>
            <a:prstGeom prst="ellipse">
              <a:avLst/>
            </a:prstGeom>
            <a:solidFill>
              <a:srgbClr val="7C698D"/>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85" name="Google Shape;185;p1"/>
            <p:cNvSpPr/>
            <p:nvPr/>
          </p:nvSpPr>
          <p:spPr>
            <a:xfrm>
              <a:off x="3479946" y="4438515"/>
              <a:ext cx="496672" cy="496672"/>
            </a:xfrm>
            <a:prstGeom prst="ellipse">
              <a:avLst/>
            </a:prstGeom>
            <a:solidFill>
              <a:srgbClr val="55476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86" name="Google Shape;186;p1"/>
            <p:cNvSpPr/>
            <p:nvPr/>
          </p:nvSpPr>
          <p:spPr>
            <a:xfrm>
              <a:off x="3757702" y="4624843"/>
              <a:ext cx="424840" cy="424840"/>
            </a:xfrm>
            <a:prstGeom prst="ellipse">
              <a:avLst/>
            </a:prstGeom>
            <a:solidFill>
              <a:srgbClr val="907D9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87" name="Google Shape;187;p1"/>
            <p:cNvSpPr/>
            <p:nvPr/>
          </p:nvSpPr>
          <p:spPr>
            <a:xfrm>
              <a:off x="3473420" y="4750788"/>
              <a:ext cx="496701" cy="496701"/>
            </a:xfrm>
            <a:prstGeom prst="ellipse">
              <a:avLst/>
            </a:prstGeom>
            <a:solidFill>
              <a:srgbClr val="7C698D"/>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88" name="Google Shape;188;p1"/>
            <p:cNvSpPr/>
            <p:nvPr/>
          </p:nvSpPr>
          <p:spPr>
            <a:xfrm>
              <a:off x="3645270" y="4796664"/>
              <a:ext cx="649702" cy="649702"/>
            </a:xfrm>
            <a:prstGeom prst="ellipse">
              <a:avLst/>
            </a:prstGeom>
            <a:solidFill>
              <a:srgbClr val="55476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89" name="Google Shape;189;p1"/>
            <p:cNvSpPr/>
            <p:nvPr/>
          </p:nvSpPr>
          <p:spPr>
            <a:xfrm>
              <a:off x="3404778" y="5095559"/>
              <a:ext cx="610756" cy="610756"/>
            </a:xfrm>
            <a:prstGeom prst="ellipse">
              <a:avLst/>
            </a:prstGeom>
            <a:solidFill>
              <a:srgbClr val="907D9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90" name="Google Shape;190;p1"/>
            <p:cNvSpPr/>
            <p:nvPr/>
          </p:nvSpPr>
          <p:spPr>
            <a:xfrm>
              <a:off x="3146945" y="5265551"/>
              <a:ext cx="610756" cy="610756"/>
            </a:xfrm>
            <a:prstGeom prst="ellipse">
              <a:avLst/>
            </a:prstGeom>
            <a:solidFill>
              <a:srgbClr val="7C698D"/>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91" name="Google Shape;191;p1"/>
            <p:cNvSpPr/>
            <p:nvPr/>
          </p:nvSpPr>
          <p:spPr>
            <a:xfrm>
              <a:off x="2832204" y="5354103"/>
              <a:ext cx="610756" cy="610756"/>
            </a:xfrm>
            <a:prstGeom prst="ellipse">
              <a:avLst/>
            </a:prstGeom>
            <a:solidFill>
              <a:srgbClr val="55476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92" name="Google Shape;192;p1"/>
            <p:cNvSpPr/>
            <p:nvPr/>
          </p:nvSpPr>
          <p:spPr>
            <a:xfrm>
              <a:off x="3158679" y="5732810"/>
              <a:ext cx="314741" cy="314741"/>
            </a:xfrm>
            <a:prstGeom prst="ellipse">
              <a:avLst/>
            </a:prstGeom>
            <a:solidFill>
              <a:srgbClr val="A091AD"/>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93" name="Google Shape;193;p1"/>
            <p:cNvSpPr/>
            <p:nvPr/>
          </p:nvSpPr>
          <p:spPr>
            <a:xfrm>
              <a:off x="2502419" y="5375559"/>
              <a:ext cx="481289" cy="481289"/>
            </a:xfrm>
            <a:prstGeom prst="ellipse">
              <a:avLst/>
            </a:prstGeom>
            <a:solidFill>
              <a:srgbClr val="907D9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94" name="Google Shape;194;p1"/>
            <p:cNvSpPr/>
            <p:nvPr/>
          </p:nvSpPr>
          <p:spPr>
            <a:xfrm>
              <a:off x="2444981" y="5542372"/>
              <a:ext cx="631436" cy="631436"/>
            </a:xfrm>
            <a:prstGeom prst="ellipse">
              <a:avLst/>
            </a:prstGeom>
            <a:solidFill>
              <a:srgbClr val="816C9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95" name="Google Shape;195;p1"/>
            <p:cNvSpPr/>
            <p:nvPr/>
          </p:nvSpPr>
          <p:spPr>
            <a:xfrm>
              <a:off x="1881274" y="5761111"/>
              <a:ext cx="456124" cy="456124"/>
            </a:xfrm>
            <a:prstGeom prst="ellipse">
              <a:avLst/>
            </a:prstGeom>
            <a:solidFill>
              <a:srgbClr val="816C9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96" name="Google Shape;196;p1"/>
            <p:cNvSpPr/>
            <p:nvPr/>
          </p:nvSpPr>
          <p:spPr>
            <a:xfrm>
              <a:off x="1780118" y="5478253"/>
              <a:ext cx="548877" cy="548877"/>
            </a:xfrm>
            <a:prstGeom prst="ellipse">
              <a:avLst/>
            </a:prstGeom>
            <a:solidFill>
              <a:srgbClr val="55476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97" name="Google Shape;197;p1"/>
            <p:cNvSpPr/>
            <p:nvPr/>
          </p:nvSpPr>
          <p:spPr>
            <a:xfrm>
              <a:off x="1547012" y="5501005"/>
              <a:ext cx="375302" cy="375302"/>
            </a:xfrm>
            <a:prstGeom prst="ellipse">
              <a:avLst/>
            </a:prstGeom>
            <a:solidFill>
              <a:srgbClr val="A091AD"/>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98" name="Google Shape;198;p1"/>
            <p:cNvSpPr/>
            <p:nvPr/>
          </p:nvSpPr>
          <p:spPr>
            <a:xfrm>
              <a:off x="2305865" y="5040676"/>
              <a:ext cx="240178" cy="240178"/>
            </a:xfrm>
            <a:prstGeom prst="ellipse">
              <a:avLst/>
            </a:prstGeom>
            <a:solidFill>
              <a:srgbClr val="55476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199" name="Google Shape;199;p1"/>
            <p:cNvSpPr/>
            <p:nvPr/>
          </p:nvSpPr>
          <p:spPr>
            <a:xfrm>
              <a:off x="1641096" y="5118390"/>
              <a:ext cx="139022" cy="139022"/>
            </a:xfrm>
            <a:prstGeom prst="ellipse">
              <a:avLst/>
            </a:prstGeom>
            <a:solidFill>
              <a:srgbClr val="7C698D"/>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00" name="Google Shape;200;p1"/>
            <p:cNvSpPr/>
            <p:nvPr/>
          </p:nvSpPr>
          <p:spPr>
            <a:xfrm>
              <a:off x="3770207" y="3099283"/>
              <a:ext cx="139022" cy="139022"/>
            </a:xfrm>
            <a:prstGeom prst="ellipse">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01" name="Google Shape;201;p1"/>
            <p:cNvSpPr/>
            <p:nvPr/>
          </p:nvSpPr>
          <p:spPr>
            <a:xfrm>
              <a:off x="529802" y="2671641"/>
              <a:ext cx="139022" cy="139022"/>
            </a:xfrm>
            <a:prstGeom prst="ellipse">
              <a:avLst/>
            </a:prstGeom>
            <a:solidFill>
              <a:srgbClr val="F45A6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02" name="Google Shape;202;p1"/>
            <p:cNvSpPr/>
            <p:nvPr/>
          </p:nvSpPr>
          <p:spPr>
            <a:xfrm>
              <a:off x="306859" y="2974628"/>
              <a:ext cx="218226" cy="218226"/>
            </a:xfrm>
            <a:prstGeom prst="ellipse">
              <a:avLst/>
            </a:prstGeom>
            <a:solidFill>
              <a:srgbClr val="F45A6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03" name="Google Shape;203;p1"/>
            <p:cNvSpPr/>
            <p:nvPr/>
          </p:nvSpPr>
          <p:spPr>
            <a:xfrm>
              <a:off x="1796236" y="1235627"/>
              <a:ext cx="126079" cy="126079"/>
            </a:xfrm>
            <a:prstGeom prst="ellipse">
              <a:avLst/>
            </a:prstGeom>
            <a:solidFill>
              <a:srgbClr val="F4835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04" name="Google Shape;204;p1"/>
            <p:cNvSpPr/>
            <p:nvPr/>
          </p:nvSpPr>
          <p:spPr>
            <a:xfrm>
              <a:off x="728141" y="0"/>
              <a:ext cx="233550" cy="233550"/>
            </a:xfrm>
            <a:prstGeom prst="ellipse">
              <a:avLst/>
            </a:prstGeom>
            <a:solidFill>
              <a:srgbClr val="F37847"/>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05" name="Google Shape;205;p1"/>
            <p:cNvSpPr/>
            <p:nvPr/>
          </p:nvSpPr>
          <p:spPr>
            <a:xfrm>
              <a:off x="412486" y="179105"/>
              <a:ext cx="108889" cy="108889"/>
            </a:xfrm>
            <a:prstGeom prst="ellipse">
              <a:avLst/>
            </a:prstGeom>
            <a:solidFill>
              <a:srgbClr val="F15B1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grpSp>
      <p:sp>
        <p:nvSpPr>
          <p:cNvPr id="206" name="Google Shape;206;p1"/>
          <p:cNvSpPr/>
          <p:nvPr/>
        </p:nvSpPr>
        <p:spPr>
          <a:xfrm>
            <a:off x="0" y="4397375"/>
            <a:ext cx="858838" cy="1647825"/>
          </a:xfrm>
          <a:custGeom>
            <a:rect b="b" l="l" r="r" t="t"/>
            <a:pathLst>
              <a:path extrusionOk="0" h="1647670" w="858639">
                <a:moveTo>
                  <a:pt x="34805" y="0"/>
                </a:moveTo>
                <a:cubicBezTo>
                  <a:pt x="489796" y="0"/>
                  <a:pt x="858639" y="368843"/>
                  <a:pt x="858639" y="823835"/>
                </a:cubicBezTo>
                <a:cubicBezTo>
                  <a:pt x="858639" y="1278827"/>
                  <a:pt x="489796" y="1647670"/>
                  <a:pt x="34805" y="1647670"/>
                </a:cubicBezTo>
                <a:lnTo>
                  <a:pt x="0" y="1645913"/>
                </a:lnTo>
                <a:lnTo>
                  <a:pt x="0" y="1758"/>
                </a:lnTo>
                <a:lnTo>
                  <a:pt x="34805" y="0"/>
                </a:lnTo>
                <a:close/>
              </a:path>
            </a:pathLst>
          </a:custGeom>
          <a:solidFill>
            <a:srgbClr val="F6728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207" name="Google Shape;207;p1"/>
          <p:cNvSpPr/>
          <p:nvPr/>
        </p:nvSpPr>
        <p:spPr>
          <a:xfrm>
            <a:off x="473075" y="4330700"/>
            <a:ext cx="1025525" cy="1025525"/>
          </a:xfrm>
          <a:prstGeom prst="ellipse">
            <a:avLst/>
          </a:prstGeom>
          <a:solidFill>
            <a:srgbClr val="F8B19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08" name="Google Shape;208;p1"/>
          <p:cNvSpPr/>
          <p:nvPr/>
        </p:nvSpPr>
        <p:spPr>
          <a:xfrm>
            <a:off x="1069975" y="4784725"/>
            <a:ext cx="857250" cy="858838"/>
          </a:xfrm>
          <a:prstGeom prst="ellipse">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09" name="Google Shape;209;p1"/>
          <p:cNvSpPr/>
          <p:nvPr/>
        </p:nvSpPr>
        <p:spPr>
          <a:xfrm>
            <a:off x="1425575" y="5410200"/>
            <a:ext cx="690563" cy="690563"/>
          </a:xfrm>
          <a:prstGeom prst="ellipse">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10" name="Google Shape;210;p1"/>
          <p:cNvSpPr/>
          <p:nvPr/>
        </p:nvSpPr>
        <p:spPr>
          <a:xfrm>
            <a:off x="0" y="4946650"/>
            <a:ext cx="327025" cy="627063"/>
          </a:xfrm>
          <a:custGeom>
            <a:rect b="b" l="l" r="r" t="t"/>
            <a:pathLst>
              <a:path extrusionOk="0" h="1647670" w="858639">
                <a:moveTo>
                  <a:pt x="34805" y="0"/>
                </a:moveTo>
                <a:cubicBezTo>
                  <a:pt x="489796" y="0"/>
                  <a:pt x="858639" y="368843"/>
                  <a:pt x="858639" y="823835"/>
                </a:cubicBezTo>
                <a:cubicBezTo>
                  <a:pt x="858639" y="1278827"/>
                  <a:pt x="489796" y="1647670"/>
                  <a:pt x="34805" y="1647670"/>
                </a:cubicBezTo>
                <a:lnTo>
                  <a:pt x="0" y="1645913"/>
                </a:lnTo>
                <a:lnTo>
                  <a:pt x="0" y="1758"/>
                </a:lnTo>
                <a:lnTo>
                  <a:pt x="34805" y="0"/>
                </a:lnTo>
                <a:close/>
              </a:path>
            </a:pathLst>
          </a:custGeom>
          <a:solidFill>
            <a:srgbClr val="F2364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211" name="Google Shape;211;p1"/>
          <p:cNvSpPr/>
          <p:nvPr/>
        </p:nvSpPr>
        <p:spPr>
          <a:xfrm rot="-5400000">
            <a:off x="4085432" y="6106319"/>
            <a:ext cx="412750" cy="1125537"/>
          </a:xfrm>
          <a:custGeom>
            <a:rect b="b" l="l" r="r" t="t"/>
            <a:pathLst>
              <a:path extrusionOk="0" h="1505704" w="491660">
                <a:moveTo>
                  <a:pt x="491660" y="752852"/>
                </a:moveTo>
                <a:cubicBezTo>
                  <a:pt x="491660" y="1037222"/>
                  <a:pt x="347581" y="1287940"/>
                  <a:pt x="128440" y="1435989"/>
                </a:cubicBezTo>
                <a:lnTo>
                  <a:pt x="0" y="1505704"/>
                </a:lnTo>
                <a:lnTo>
                  <a:pt x="0" y="0"/>
                </a:lnTo>
                <a:lnTo>
                  <a:pt x="128440" y="69715"/>
                </a:lnTo>
                <a:cubicBezTo>
                  <a:pt x="347581" y="217764"/>
                  <a:pt x="491660" y="468482"/>
                  <a:pt x="491660" y="752852"/>
                </a:cubicBezTo>
                <a:close/>
              </a:path>
            </a:pathLst>
          </a:custGeom>
          <a:solidFill>
            <a:srgbClr val="6C5B7B"/>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212" name="Google Shape;212;p1"/>
          <p:cNvSpPr/>
          <p:nvPr/>
        </p:nvSpPr>
        <p:spPr>
          <a:xfrm rot="-5400000">
            <a:off x="4853781" y="5977732"/>
            <a:ext cx="587375" cy="1208088"/>
          </a:xfrm>
          <a:custGeom>
            <a:rect b="b" l="l" r="r" t="t"/>
            <a:pathLst>
              <a:path extrusionOk="0" h="1505704" w="491660">
                <a:moveTo>
                  <a:pt x="491660" y="752852"/>
                </a:moveTo>
                <a:cubicBezTo>
                  <a:pt x="491660" y="1037222"/>
                  <a:pt x="347581" y="1287940"/>
                  <a:pt x="128440" y="1435989"/>
                </a:cubicBezTo>
                <a:lnTo>
                  <a:pt x="0" y="1505704"/>
                </a:lnTo>
                <a:lnTo>
                  <a:pt x="0" y="0"/>
                </a:lnTo>
                <a:lnTo>
                  <a:pt x="128440" y="69715"/>
                </a:lnTo>
                <a:cubicBezTo>
                  <a:pt x="347581" y="217764"/>
                  <a:pt x="491660" y="468482"/>
                  <a:pt x="491660" y="752852"/>
                </a:cubicBezTo>
                <a:close/>
              </a:path>
            </a:pathLst>
          </a:custGeom>
          <a:solidFill>
            <a:srgbClr val="C06C8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213" name="Google Shape;213;p1"/>
          <p:cNvSpPr/>
          <p:nvPr/>
        </p:nvSpPr>
        <p:spPr>
          <a:xfrm rot="-5400000">
            <a:off x="5614194" y="6106319"/>
            <a:ext cx="412750" cy="1125538"/>
          </a:xfrm>
          <a:custGeom>
            <a:rect b="b" l="l" r="r" t="t"/>
            <a:pathLst>
              <a:path extrusionOk="0" h="1505704" w="491660">
                <a:moveTo>
                  <a:pt x="491660" y="752852"/>
                </a:moveTo>
                <a:cubicBezTo>
                  <a:pt x="491660" y="1037222"/>
                  <a:pt x="347581" y="1287940"/>
                  <a:pt x="128440" y="1435989"/>
                </a:cubicBezTo>
                <a:lnTo>
                  <a:pt x="0" y="1505704"/>
                </a:lnTo>
                <a:lnTo>
                  <a:pt x="0" y="0"/>
                </a:lnTo>
                <a:lnTo>
                  <a:pt x="128440" y="69715"/>
                </a:lnTo>
                <a:cubicBezTo>
                  <a:pt x="347581" y="217764"/>
                  <a:pt x="491660" y="468482"/>
                  <a:pt x="491660" y="752852"/>
                </a:cubicBezTo>
                <a:close/>
              </a:path>
            </a:pathLst>
          </a:custGeom>
          <a:solidFill>
            <a:srgbClr val="F6728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214" name="Google Shape;214;p1"/>
          <p:cNvSpPr/>
          <p:nvPr/>
        </p:nvSpPr>
        <p:spPr>
          <a:xfrm rot="-5400000">
            <a:off x="6480969" y="6320631"/>
            <a:ext cx="238125" cy="887413"/>
          </a:xfrm>
          <a:custGeom>
            <a:rect b="b" l="l" r="r" t="t"/>
            <a:pathLst>
              <a:path extrusionOk="0" h="1505704" w="491660">
                <a:moveTo>
                  <a:pt x="491660" y="752852"/>
                </a:moveTo>
                <a:cubicBezTo>
                  <a:pt x="491660" y="1037222"/>
                  <a:pt x="347581" y="1287940"/>
                  <a:pt x="128440" y="1435989"/>
                </a:cubicBezTo>
                <a:lnTo>
                  <a:pt x="0" y="1505704"/>
                </a:lnTo>
                <a:lnTo>
                  <a:pt x="0" y="0"/>
                </a:lnTo>
                <a:lnTo>
                  <a:pt x="128440" y="69715"/>
                </a:lnTo>
                <a:cubicBezTo>
                  <a:pt x="347581" y="217764"/>
                  <a:pt x="491660" y="468482"/>
                  <a:pt x="491660" y="752852"/>
                </a:cubicBezTo>
                <a:close/>
              </a:path>
            </a:pathLst>
          </a:custGeom>
          <a:solidFill>
            <a:srgbClr val="F8B19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215" name="Google Shape;215;p1"/>
          <p:cNvSpPr/>
          <p:nvPr/>
        </p:nvSpPr>
        <p:spPr>
          <a:xfrm>
            <a:off x="591476" y="2432811"/>
            <a:ext cx="6276653" cy="1259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000000"/>
                </a:solidFill>
                <a:latin typeface="Microsoft Yahei"/>
                <a:ea typeface="Microsoft Yahei"/>
                <a:cs typeface="Microsoft Yahei"/>
                <a:sym typeface="Microsoft Yahei"/>
              </a:rPr>
              <a:t>Renal Health Ambassadors (RHA) Program</a:t>
            </a:r>
            <a:endParaRPr/>
          </a:p>
          <a:p>
            <a:pPr indent="0" lvl="0" marL="0" marR="0" rtl="0" algn="l">
              <a:lnSpc>
                <a:spcPct val="100000"/>
              </a:lnSpc>
              <a:spcBef>
                <a:spcPts val="0"/>
              </a:spcBef>
              <a:spcAft>
                <a:spcPts val="0"/>
              </a:spcAft>
              <a:buClr>
                <a:srgbClr val="000000"/>
              </a:buClr>
              <a:buSzPts val="2400"/>
              <a:buFont typeface="Arial"/>
              <a:buNone/>
            </a:pPr>
            <a:r>
              <a:t/>
            </a:r>
            <a:endParaRPr b="1" i="0" sz="2400" u="none" cap="none" strike="noStrike">
              <a:solidFill>
                <a:srgbClr val="000000"/>
              </a:solidFill>
              <a:latin typeface="Microsoft Yahei"/>
              <a:ea typeface="Microsoft Yahei"/>
              <a:cs typeface="Microsoft Yahei"/>
              <a:sym typeface="Microsoft Yahei"/>
            </a:endParaRPr>
          </a:p>
        </p:txBody>
      </p:sp>
      <p:grpSp>
        <p:nvGrpSpPr>
          <p:cNvPr id="216" name="Google Shape;216;p1"/>
          <p:cNvGrpSpPr/>
          <p:nvPr/>
        </p:nvGrpSpPr>
        <p:grpSpPr>
          <a:xfrm>
            <a:off x="731044" y="3872262"/>
            <a:ext cx="5995985" cy="195262"/>
            <a:chOff x="0" y="-2"/>
            <a:chExt cx="4727046" cy="649007"/>
          </a:xfrm>
        </p:grpSpPr>
        <p:sp>
          <p:nvSpPr>
            <p:cNvPr id="217" name="Google Shape;217;p1"/>
            <p:cNvSpPr/>
            <p:nvPr/>
          </p:nvSpPr>
          <p:spPr>
            <a:xfrm rot="-5400000">
              <a:off x="2281590" y="-2078072"/>
              <a:ext cx="163866" cy="4727045"/>
            </a:xfrm>
            <a:prstGeom prst="rect">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18" name="Google Shape;218;p1"/>
            <p:cNvSpPr/>
            <p:nvPr/>
          </p:nvSpPr>
          <p:spPr>
            <a:xfrm rot="-5400000">
              <a:off x="2322556" y="-2236797"/>
              <a:ext cx="81933" cy="4727045"/>
            </a:xfrm>
            <a:prstGeom prst="rect">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19" name="Google Shape;219;p1"/>
            <p:cNvSpPr/>
            <p:nvPr/>
          </p:nvSpPr>
          <p:spPr>
            <a:xfrm rot="-5400000">
              <a:off x="2338943" y="-2338944"/>
              <a:ext cx="49160" cy="4727045"/>
            </a:xfrm>
            <a:prstGeom prst="rect">
              <a:avLst/>
            </a:prstGeom>
            <a:solidFill>
              <a:srgbClr val="6C5B7B"/>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20" name="Google Shape;220;p1"/>
            <p:cNvSpPr/>
            <p:nvPr/>
          </p:nvSpPr>
          <p:spPr>
            <a:xfrm rot="-5400000">
              <a:off x="2240623" y="-1837417"/>
              <a:ext cx="245799" cy="4727045"/>
            </a:xfrm>
            <a:prstGeom prst="rect">
              <a:avLst/>
            </a:prstGeom>
            <a:solidFill>
              <a:srgbClr val="F8B19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2" name="Shape 362"/>
        <p:cNvGrpSpPr/>
        <p:nvPr/>
      </p:nvGrpSpPr>
      <p:grpSpPr>
        <a:xfrm>
          <a:off x="0" y="0"/>
          <a:ext cx="0" cy="0"/>
          <a:chOff x="0" y="0"/>
          <a:chExt cx="0" cy="0"/>
        </a:xfrm>
      </p:grpSpPr>
      <p:sp>
        <p:nvSpPr>
          <p:cNvPr id="363" name="Google Shape;363;p10"/>
          <p:cNvSpPr txBox="1"/>
          <p:nvPr>
            <p:ph type="ctrTitle"/>
          </p:nvPr>
        </p:nvSpPr>
        <p:spPr>
          <a:xfrm>
            <a:off x="1010775" y="465300"/>
            <a:ext cx="9372000" cy="872100"/>
          </a:xfrm>
          <a:prstGeom prst="rect">
            <a:avLst/>
          </a:prstGeom>
          <a:noFill/>
          <a:ln>
            <a:noFill/>
          </a:ln>
        </p:spPr>
        <p:txBody>
          <a:bodyPr anchorCtr="0" anchor="ctr" bIns="121900" lIns="121900" spcFirstLastPara="1" rIns="121900" wrap="square" tIns="121900">
            <a:normAutofit fontScale="90196"/>
          </a:bodyPr>
          <a:lstStyle/>
          <a:p>
            <a:pPr indent="0" lvl="0" marL="0" rtl="0" algn="ctr">
              <a:lnSpc>
                <a:spcPct val="100000"/>
              </a:lnSpc>
              <a:spcBef>
                <a:spcPts val="0"/>
              </a:spcBef>
              <a:spcAft>
                <a:spcPts val="0"/>
              </a:spcAft>
              <a:buSzPct val="110869"/>
              <a:buNone/>
            </a:pPr>
            <a:r>
              <a:rPr lang="en-US"/>
              <a:t>Market Share Potential</a:t>
            </a:r>
            <a:endParaRPr/>
          </a:p>
        </p:txBody>
      </p:sp>
      <p:sp>
        <p:nvSpPr>
          <p:cNvPr id="364" name="Google Shape;364;p10"/>
          <p:cNvSpPr txBox="1"/>
          <p:nvPr>
            <p:ph idx="1" type="subTitle"/>
          </p:nvPr>
        </p:nvSpPr>
        <p:spPr>
          <a:xfrm>
            <a:off x="549025" y="1337400"/>
            <a:ext cx="10244400" cy="3910200"/>
          </a:xfrm>
          <a:prstGeom prst="rect">
            <a:avLst/>
          </a:prstGeom>
          <a:noFill/>
          <a:ln>
            <a:noFill/>
          </a:ln>
        </p:spPr>
        <p:txBody>
          <a:bodyPr anchorCtr="0" anchor="t" bIns="121900" lIns="121900" spcFirstLastPara="1" rIns="121900" wrap="square" tIns="121900">
            <a:noAutofit/>
          </a:bodyPr>
          <a:lstStyle/>
          <a:p>
            <a:pPr indent="0" lvl="0" marL="0" rtl="0" algn="ctr">
              <a:lnSpc>
                <a:spcPct val="100000"/>
              </a:lnSpc>
              <a:spcBef>
                <a:spcPts val="0"/>
              </a:spcBef>
              <a:spcAft>
                <a:spcPts val="0"/>
              </a:spcAft>
              <a:buSzPts val="2100"/>
              <a:buNone/>
            </a:pPr>
            <a:r>
              <a:rPr lang="en-US" sz="2600"/>
              <a:t>With an annual prevalence of over 20 million kidney disease cases in Nigeria, the Renal Health Ambassadors (RHA) Program possesses the potential to capture a substantial market share. Through expanding to four additional states, the program aims to impact millions more, targeting a potential market share of over 5 million individuals. This underscores the significant demand for its comprehensive kidney health solutions, positioning the RHA Program to make a substantial positive impact on the healthcare landscape in Nigeria</a:t>
            </a:r>
            <a:endParaRPr sz="26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9" name="Shape 369"/>
        <p:cNvGrpSpPr/>
        <p:nvPr/>
      </p:nvGrpSpPr>
      <p:grpSpPr>
        <a:xfrm>
          <a:off x="0" y="0"/>
          <a:ext cx="0" cy="0"/>
          <a:chOff x="0" y="0"/>
          <a:chExt cx="0" cy="0"/>
        </a:xfrm>
      </p:grpSpPr>
      <p:sp>
        <p:nvSpPr>
          <p:cNvPr id="370" name="Google Shape;370;p11"/>
          <p:cNvSpPr txBox="1"/>
          <p:nvPr>
            <p:ph type="ctrTitle"/>
          </p:nvPr>
        </p:nvSpPr>
        <p:spPr>
          <a:xfrm>
            <a:off x="839750" y="208775"/>
            <a:ext cx="10295400" cy="855000"/>
          </a:xfrm>
          <a:prstGeom prst="rect">
            <a:avLst/>
          </a:prstGeom>
          <a:noFill/>
          <a:ln>
            <a:noFill/>
          </a:ln>
        </p:spPr>
        <p:txBody>
          <a:bodyPr anchorCtr="0" anchor="ctr" bIns="121900" lIns="121900" spcFirstLastPara="1" rIns="121900" wrap="square" tIns="121900">
            <a:normAutofit fontScale="90196"/>
          </a:bodyPr>
          <a:lstStyle/>
          <a:p>
            <a:pPr indent="0" lvl="0" marL="0" rtl="0" algn="ctr">
              <a:lnSpc>
                <a:spcPct val="100000"/>
              </a:lnSpc>
              <a:spcBef>
                <a:spcPts val="0"/>
              </a:spcBef>
              <a:spcAft>
                <a:spcPts val="0"/>
              </a:spcAft>
              <a:buSzPct val="110869"/>
              <a:buNone/>
            </a:pPr>
            <a:r>
              <a:rPr lang="en-US"/>
              <a:t>IP PROTECTION</a:t>
            </a:r>
            <a:endParaRPr/>
          </a:p>
        </p:txBody>
      </p:sp>
      <p:sp>
        <p:nvSpPr>
          <p:cNvPr id="371" name="Google Shape;371;p11"/>
          <p:cNvSpPr txBox="1"/>
          <p:nvPr>
            <p:ph idx="1" type="subTitle"/>
          </p:nvPr>
        </p:nvSpPr>
        <p:spPr>
          <a:xfrm>
            <a:off x="839750" y="1217801"/>
            <a:ext cx="10056000" cy="4029900"/>
          </a:xfrm>
          <a:prstGeom prst="rect">
            <a:avLst/>
          </a:prstGeom>
          <a:noFill/>
          <a:ln>
            <a:noFill/>
          </a:ln>
        </p:spPr>
        <p:txBody>
          <a:bodyPr anchorCtr="0" anchor="t" bIns="121900" lIns="121900" spcFirstLastPara="1" rIns="121900" wrap="square" tIns="121900">
            <a:normAutofit/>
          </a:bodyPr>
          <a:lstStyle/>
          <a:p>
            <a:pPr indent="0" lvl="0" marL="0" rtl="0" algn="ctr">
              <a:lnSpc>
                <a:spcPct val="100000"/>
              </a:lnSpc>
              <a:spcBef>
                <a:spcPts val="0"/>
              </a:spcBef>
              <a:spcAft>
                <a:spcPts val="0"/>
              </a:spcAft>
              <a:buSzPts val="2100"/>
              <a:buNone/>
            </a:pPr>
            <a:r>
              <a:rPr lang="en-US" sz="3200"/>
              <a:t>We are actively pursuing intellectual property (IP) protection for our innovative solutions within the Renal Health Ambassadors (RHA) Program. This involves implementing legal measures, proprietary technology safeguards, and encryption protocols to ensure the confidentiality and exclusivity of our program's distinctive features and offerings.</a:t>
            </a:r>
            <a:endParaRPr sz="32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76" name="Shape 376"/>
        <p:cNvGrpSpPr/>
        <p:nvPr/>
      </p:nvGrpSpPr>
      <p:grpSpPr>
        <a:xfrm>
          <a:off x="0" y="0"/>
          <a:ext cx="0" cy="0"/>
          <a:chOff x="0" y="0"/>
          <a:chExt cx="0" cy="0"/>
        </a:xfrm>
      </p:grpSpPr>
      <p:sp>
        <p:nvSpPr>
          <p:cNvPr id="377" name="Google Shape;377;p12"/>
          <p:cNvSpPr/>
          <p:nvPr/>
        </p:nvSpPr>
        <p:spPr>
          <a:xfrm>
            <a:off x="6621463" y="0"/>
            <a:ext cx="5570537" cy="584200"/>
          </a:xfrm>
          <a:prstGeom prst="rect">
            <a:avLst/>
          </a:prstGeom>
          <a:solidFill>
            <a:srgbClr val="F8B19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378" name="Google Shape;378;p12"/>
          <p:cNvSpPr/>
          <p:nvPr/>
        </p:nvSpPr>
        <p:spPr>
          <a:xfrm>
            <a:off x="0" y="0"/>
            <a:ext cx="914400" cy="584200"/>
          </a:xfrm>
          <a:prstGeom prst="rect">
            <a:avLst/>
          </a:prstGeom>
          <a:solidFill>
            <a:srgbClr val="6C5B7B"/>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379" name="Google Shape;379;p12"/>
          <p:cNvSpPr/>
          <p:nvPr/>
        </p:nvSpPr>
        <p:spPr>
          <a:xfrm>
            <a:off x="962025" y="0"/>
            <a:ext cx="376238" cy="584200"/>
          </a:xfrm>
          <a:prstGeom prst="rect">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380" name="Google Shape;380;p12"/>
          <p:cNvSpPr/>
          <p:nvPr/>
        </p:nvSpPr>
        <p:spPr>
          <a:xfrm>
            <a:off x="1384300" y="0"/>
            <a:ext cx="146050" cy="584200"/>
          </a:xfrm>
          <a:prstGeom prst="rect">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381" name="Google Shape;381;p12"/>
          <p:cNvSpPr/>
          <p:nvPr/>
        </p:nvSpPr>
        <p:spPr>
          <a:xfrm>
            <a:off x="1708150" y="76200"/>
            <a:ext cx="8138641" cy="51054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00"/>
                </a:solidFill>
                <a:latin typeface="Microsoft Yahei"/>
                <a:ea typeface="Microsoft Yahei"/>
                <a:cs typeface="Microsoft Yahei"/>
                <a:sym typeface="Microsoft Yahei"/>
              </a:rPr>
              <a:t>Existing customers and impact</a:t>
            </a:r>
            <a:endParaRPr b="0" i="0" sz="2800" u="none" cap="none" strike="noStrike">
              <a:solidFill>
                <a:srgbClr val="000000"/>
              </a:solidFill>
              <a:latin typeface="Microsoft Yahei"/>
              <a:ea typeface="Microsoft Yahei"/>
              <a:cs typeface="Microsoft Yahei"/>
              <a:sym typeface="Microsoft Yahei"/>
            </a:endParaRPr>
          </a:p>
        </p:txBody>
      </p:sp>
      <p:sp>
        <p:nvSpPr>
          <p:cNvPr id="382" name="Google Shape;382;p12"/>
          <p:cNvSpPr/>
          <p:nvPr/>
        </p:nvSpPr>
        <p:spPr>
          <a:xfrm flipH="1" rot="-120000">
            <a:off x="3038475" y="2651125"/>
            <a:ext cx="1901825" cy="1133475"/>
          </a:xfrm>
          <a:custGeom>
            <a:rect b="b" l="l" r="r" t="t"/>
            <a:pathLst>
              <a:path extrusionOk="0" h="1396256" w="2262142">
                <a:moveTo>
                  <a:pt x="0" y="0"/>
                </a:moveTo>
                <a:lnTo>
                  <a:pt x="74770" y="1396256"/>
                </a:lnTo>
                <a:lnTo>
                  <a:pt x="2262142" y="1396256"/>
                </a:lnTo>
                <a:lnTo>
                  <a:pt x="0" y="0"/>
                </a:lnTo>
                <a:close/>
              </a:path>
            </a:pathLst>
          </a:custGeom>
          <a:solidFill>
            <a:srgbClr val="F34B5B"/>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383" name="Google Shape;383;p12"/>
          <p:cNvSpPr/>
          <p:nvPr/>
        </p:nvSpPr>
        <p:spPr>
          <a:xfrm>
            <a:off x="4895850" y="2625725"/>
            <a:ext cx="1428750" cy="1133475"/>
          </a:xfrm>
          <a:custGeom>
            <a:rect b="b" l="l" r="r" t="t"/>
            <a:pathLst>
              <a:path extrusionOk="0" h="1344593" w="1699399">
                <a:moveTo>
                  <a:pt x="0" y="0"/>
                </a:moveTo>
                <a:lnTo>
                  <a:pt x="1475296" y="0"/>
                </a:lnTo>
                <a:cubicBezTo>
                  <a:pt x="1599065" y="0"/>
                  <a:pt x="1699399" y="100334"/>
                  <a:pt x="1699399" y="224103"/>
                </a:cubicBezTo>
                <a:lnTo>
                  <a:pt x="1699399" y="1120490"/>
                </a:lnTo>
                <a:cubicBezTo>
                  <a:pt x="1699399" y="1244259"/>
                  <a:pt x="1599065" y="1344593"/>
                  <a:pt x="1475296" y="1344593"/>
                </a:cubicBezTo>
                <a:lnTo>
                  <a:pt x="0" y="1344593"/>
                </a:lnTo>
                <a:lnTo>
                  <a:pt x="0" y="0"/>
                </a:lnTo>
                <a:close/>
              </a:path>
            </a:pathLst>
          </a:custGeom>
          <a:solidFill>
            <a:srgbClr val="F6728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384" name="Google Shape;384;p12"/>
          <p:cNvSpPr/>
          <p:nvPr/>
        </p:nvSpPr>
        <p:spPr>
          <a:xfrm rot="-10680000">
            <a:off x="3038475" y="3841750"/>
            <a:ext cx="1901825" cy="1128713"/>
          </a:xfrm>
          <a:custGeom>
            <a:rect b="b" l="l" r="r" t="t"/>
            <a:pathLst>
              <a:path extrusionOk="0" h="1128526" w="1901961">
                <a:moveTo>
                  <a:pt x="1901961" y="1128526"/>
                </a:moveTo>
                <a:lnTo>
                  <a:pt x="62575" y="1128526"/>
                </a:lnTo>
                <a:lnTo>
                  <a:pt x="0" y="290"/>
                </a:lnTo>
                <a:lnTo>
                  <a:pt x="8289" y="0"/>
                </a:lnTo>
                <a:lnTo>
                  <a:pt x="1901961" y="1128526"/>
                </a:lnTo>
                <a:close/>
              </a:path>
            </a:pathLst>
          </a:custGeom>
          <a:solidFill>
            <a:srgbClr val="B24C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385" name="Google Shape;385;p12"/>
          <p:cNvSpPr/>
          <p:nvPr/>
        </p:nvSpPr>
        <p:spPr>
          <a:xfrm flipH="1" rot="10800000">
            <a:off x="4878388" y="3867150"/>
            <a:ext cx="1428750" cy="1120775"/>
          </a:xfrm>
          <a:custGeom>
            <a:rect b="b" l="l" r="r" t="t"/>
            <a:pathLst>
              <a:path extrusionOk="0" h="1344593" w="1699399">
                <a:moveTo>
                  <a:pt x="0" y="0"/>
                </a:moveTo>
                <a:lnTo>
                  <a:pt x="1475296" y="0"/>
                </a:lnTo>
                <a:cubicBezTo>
                  <a:pt x="1599065" y="0"/>
                  <a:pt x="1699399" y="100334"/>
                  <a:pt x="1699399" y="224103"/>
                </a:cubicBezTo>
                <a:lnTo>
                  <a:pt x="1699399" y="1120490"/>
                </a:lnTo>
                <a:cubicBezTo>
                  <a:pt x="1699399" y="1244259"/>
                  <a:pt x="1599065" y="1344593"/>
                  <a:pt x="1475296" y="1344593"/>
                </a:cubicBezTo>
                <a:lnTo>
                  <a:pt x="0" y="1344593"/>
                </a:lnTo>
                <a:lnTo>
                  <a:pt x="0" y="0"/>
                </a:lnTo>
                <a:close/>
              </a:path>
            </a:pathLst>
          </a:custGeom>
          <a:solidFill>
            <a:srgbClr val="C06C8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386" name="Google Shape;386;p12"/>
          <p:cNvSpPr/>
          <p:nvPr/>
        </p:nvSpPr>
        <p:spPr>
          <a:xfrm flipH="1" rot="2305210">
            <a:off x="2508250" y="4537075"/>
            <a:ext cx="3000375" cy="879475"/>
          </a:xfrm>
          <a:custGeom>
            <a:rect b="b" l="l" r="r" t="t"/>
            <a:pathLst>
              <a:path extrusionOk="0" h="1045825" w="3567861">
                <a:moveTo>
                  <a:pt x="0" y="1045825"/>
                </a:moveTo>
                <a:lnTo>
                  <a:pt x="829510" y="0"/>
                </a:lnTo>
                <a:lnTo>
                  <a:pt x="3567861" y="116658"/>
                </a:lnTo>
                <a:cubicBezTo>
                  <a:pt x="2354936" y="465266"/>
                  <a:pt x="1212925" y="697217"/>
                  <a:pt x="0" y="1045825"/>
                </a:cubicBezTo>
                <a:close/>
              </a:path>
            </a:pathLst>
          </a:custGeom>
          <a:solidFill>
            <a:srgbClr val="594B6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387" name="Google Shape;387;p12"/>
          <p:cNvSpPr/>
          <p:nvPr/>
        </p:nvSpPr>
        <p:spPr>
          <a:xfrm flipH="1" rot="10800000">
            <a:off x="4878388" y="5114925"/>
            <a:ext cx="1428750" cy="1116013"/>
          </a:xfrm>
          <a:custGeom>
            <a:rect b="b" l="l" r="r" t="t"/>
            <a:pathLst>
              <a:path extrusionOk="0" h="1344593" w="1699399">
                <a:moveTo>
                  <a:pt x="0" y="0"/>
                </a:moveTo>
                <a:lnTo>
                  <a:pt x="1475296" y="0"/>
                </a:lnTo>
                <a:cubicBezTo>
                  <a:pt x="1599065" y="0"/>
                  <a:pt x="1699399" y="100334"/>
                  <a:pt x="1699399" y="224103"/>
                </a:cubicBezTo>
                <a:lnTo>
                  <a:pt x="1699399" y="1120490"/>
                </a:lnTo>
                <a:cubicBezTo>
                  <a:pt x="1699399" y="1244259"/>
                  <a:pt x="1599065" y="1344593"/>
                  <a:pt x="1475296" y="1344593"/>
                </a:cubicBezTo>
                <a:lnTo>
                  <a:pt x="0" y="1344593"/>
                </a:lnTo>
                <a:lnTo>
                  <a:pt x="0" y="0"/>
                </a:lnTo>
                <a:close/>
              </a:path>
            </a:pathLst>
          </a:custGeom>
          <a:solidFill>
            <a:srgbClr val="6C5B7B"/>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388" name="Google Shape;388;p12"/>
          <p:cNvSpPr/>
          <p:nvPr/>
        </p:nvSpPr>
        <p:spPr>
          <a:xfrm rot="8494790">
            <a:off x="2508250" y="2197100"/>
            <a:ext cx="3000375" cy="879475"/>
          </a:xfrm>
          <a:custGeom>
            <a:rect b="b" l="l" r="r" t="t"/>
            <a:pathLst>
              <a:path extrusionOk="0" h="1045825" w="3567861">
                <a:moveTo>
                  <a:pt x="0" y="1045825"/>
                </a:moveTo>
                <a:lnTo>
                  <a:pt x="829510" y="0"/>
                </a:lnTo>
                <a:lnTo>
                  <a:pt x="3567861" y="116658"/>
                </a:lnTo>
                <a:cubicBezTo>
                  <a:pt x="2354936" y="465266"/>
                  <a:pt x="1212925" y="697217"/>
                  <a:pt x="0" y="1045825"/>
                </a:cubicBezTo>
                <a:close/>
              </a:path>
            </a:pathLst>
          </a:custGeom>
          <a:solidFill>
            <a:srgbClr val="F588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389" name="Google Shape;389;p12"/>
          <p:cNvSpPr/>
          <p:nvPr/>
        </p:nvSpPr>
        <p:spPr>
          <a:xfrm>
            <a:off x="4895850" y="1374775"/>
            <a:ext cx="1428750" cy="1117600"/>
          </a:xfrm>
          <a:custGeom>
            <a:rect b="b" l="l" r="r" t="t"/>
            <a:pathLst>
              <a:path extrusionOk="0" h="1344593" w="1699399">
                <a:moveTo>
                  <a:pt x="0" y="0"/>
                </a:moveTo>
                <a:lnTo>
                  <a:pt x="1475296" y="0"/>
                </a:lnTo>
                <a:cubicBezTo>
                  <a:pt x="1599065" y="0"/>
                  <a:pt x="1699399" y="100334"/>
                  <a:pt x="1699399" y="224103"/>
                </a:cubicBezTo>
                <a:lnTo>
                  <a:pt x="1699399" y="1120490"/>
                </a:lnTo>
                <a:cubicBezTo>
                  <a:pt x="1699399" y="1244259"/>
                  <a:pt x="1599065" y="1344593"/>
                  <a:pt x="1475296" y="1344593"/>
                </a:cubicBezTo>
                <a:lnTo>
                  <a:pt x="0" y="1344593"/>
                </a:lnTo>
                <a:lnTo>
                  <a:pt x="0" y="0"/>
                </a:lnTo>
                <a:close/>
              </a:path>
            </a:pathLst>
          </a:custGeom>
          <a:solidFill>
            <a:srgbClr val="F8B19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grpSp>
        <p:nvGrpSpPr>
          <p:cNvPr id="390" name="Google Shape;390;p12"/>
          <p:cNvGrpSpPr/>
          <p:nvPr/>
        </p:nvGrpSpPr>
        <p:grpSpPr>
          <a:xfrm>
            <a:off x="1716088" y="3241675"/>
            <a:ext cx="1368425" cy="1374775"/>
            <a:chOff x="0" y="0"/>
            <a:chExt cx="1375837" cy="1380067"/>
          </a:xfrm>
        </p:grpSpPr>
        <p:grpSp>
          <p:nvGrpSpPr>
            <p:cNvPr id="391" name="Google Shape;391;p12"/>
            <p:cNvGrpSpPr/>
            <p:nvPr/>
          </p:nvGrpSpPr>
          <p:grpSpPr>
            <a:xfrm>
              <a:off x="0" y="0"/>
              <a:ext cx="1375837" cy="1380067"/>
              <a:chOff x="0" y="0"/>
              <a:chExt cx="1375837" cy="1380067"/>
            </a:xfrm>
          </p:grpSpPr>
          <p:sp>
            <p:nvSpPr>
              <p:cNvPr id="392" name="Google Shape;392;p12"/>
              <p:cNvSpPr/>
              <p:nvPr/>
            </p:nvSpPr>
            <p:spPr>
              <a:xfrm>
                <a:off x="0" y="254000"/>
                <a:ext cx="795866" cy="626533"/>
              </a:xfrm>
              <a:prstGeom prst="rect">
                <a:avLst/>
              </a:prstGeom>
              <a:solidFill>
                <a:srgbClr val="355C7D"/>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393" name="Google Shape;393;p12"/>
              <p:cNvSpPr/>
              <p:nvPr/>
            </p:nvSpPr>
            <p:spPr>
              <a:xfrm>
                <a:off x="0" y="0"/>
                <a:ext cx="559857" cy="254000"/>
              </a:xfrm>
              <a:prstGeom prst="rect">
                <a:avLst/>
              </a:prstGeom>
              <a:solidFill>
                <a:srgbClr val="355C7D"/>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394" name="Google Shape;394;p12"/>
              <p:cNvSpPr/>
              <p:nvPr/>
            </p:nvSpPr>
            <p:spPr>
              <a:xfrm>
                <a:off x="829733" y="287867"/>
                <a:ext cx="295406" cy="567266"/>
              </a:xfrm>
              <a:prstGeom prst="rect">
                <a:avLst/>
              </a:prstGeom>
              <a:solidFill>
                <a:srgbClr val="355C7D"/>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395" name="Google Shape;395;p12"/>
              <p:cNvSpPr/>
              <p:nvPr/>
            </p:nvSpPr>
            <p:spPr>
              <a:xfrm>
                <a:off x="1156761" y="143317"/>
                <a:ext cx="219076" cy="839485"/>
              </a:xfrm>
              <a:custGeom>
                <a:rect b="b" l="l" r="r" t="t"/>
                <a:pathLst>
                  <a:path extrusionOk="0" h="839485" w="215619">
                    <a:moveTo>
                      <a:pt x="215619" y="0"/>
                    </a:moveTo>
                    <a:lnTo>
                      <a:pt x="215619" y="839485"/>
                    </a:lnTo>
                    <a:lnTo>
                      <a:pt x="0" y="691923"/>
                    </a:lnTo>
                    <a:lnTo>
                      <a:pt x="0" y="147562"/>
                    </a:lnTo>
                    <a:lnTo>
                      <a:pt x="215619" y="0"/>
                    </a:lnTo>
                    <a:close/>
                  </a:path>
                </a:pathLst>
              </a:custGeom>
              <a:solidFill>
                <a:srgbClr val="355C7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396" name="Google Shape;396;p12"/>
              <p:cNvSpPr/>
              <p:nvPr/>
            </p:nvSpPr>
            <p:spPr>
              <a:xfrm>
                <a:off x="92709" y="821266"/>
                <a:ext cx="431799" cy="558801"/>
              </a:xfrm>
              <a:custGeom>
                <a:rect b="b" l="l" r="r" t="t"/>
                <a:pathLst>
                  <a:path extrusionOk="0" h="558801" w="431799">
                    <a:moveTo>
                      <a:pt x="62411" y="80767"/>
                    </a:moveTo>
                    <a:lnTo>
                      <a:pt x="62411" y="478032"/>
                    </a:lnTo>
                    <a:lnTo>
                      <a:pt x="369387" y="478032"/>
                    </a:lnTo>
                    <a:lnTo>
                      <a:pt x="369387" y="80767"/>
                    </a:lnTo>
                    <a:lnTo>
                      <a:pt x="62411" y="80767"/>
                    </a:lnTo>
                    <a:close/>
                    <a:moveTo>
                      <a:pt x="0" y="0"/>
                    </a:moveTo>
                    <a:lnTo>
                      <a:pt x="431799" y="0"/>
                    </a:lnTo>
                    <a:lnTo>
                      <a:pt x="431799" y="558801"/>
                    </a:lnTo>
                    <a:lnTo>
                      <a:pt x="0" y="558801"/>
                    </a:lnTo>
                    <a:lnTo>
                      <a:pt x="0" y="0"/>
                    </a:lnTo>
                    <a:close/>
                  </a:path>
                </a:pathLst>
              </a:custGeom>
              <a:solidFill>
                <a:srgbClr val="355C7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397" name="Google Shape;397;p12"/>
              <p:cNvSpPr/>
              <p:nvPr/>
            </p:nvSpPr>
            <p:spPr>
              <a:xfrm>
                <a:off x="470600" y="1004001"/>
                <a:ext cx="376066" cy="376066"/>
              </a:xfrm>
              <a:prstGeom prst="ellipse">
                <a:avLst/>
              </a:prstGeom>
              <a:solidFill>
                <a:srgbClr val="355C7D"/>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398" name="Google Shape;398;p12"/>
              <p:cNvSpPr/>
              <p:nvPr/>
            </p:nvSpPr>
            <p:spPr>
              <a:xfrm>
                <a:off x="476797" y="812801"/>
                <a:ext cx="167786" cy="567266"/>
              </a:xfrm>
              <a:prstGeom prst="rect">
                <a:avLst/>
              </a:prstGeom>
              <a:solidFill>
                <a:srgbClr val="355C7D"/>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grpSp>
        <p:sp>
          <p:nvSpPr>
            <p:cNvPr id="399" name="Google Shape;399;p12"/>
            <p:cNvSpPr/>
            <p:nvPr/>
          </p:nvSpPr>
          <p:spPr>
            <a:xfrm>
              <a:off x="535892" y="1071836"/>
              <a:ext cx="252000" cy="25200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grpSp>
      <p:sp>
        <p:nvSpPr>
          <p:cNvPr id="400" name="Google Shape;400;p12"/>
          <p:cNvSpPr/>
          <p:nvPr/>
        </p:nvSpPr>
        <p:spPr>
          <a:xfrm>
            <a:off x="6347706" y="976649"/>
            <a:ext cx="4973684" cy="4485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8B193"/>
              </a:buClr>
              <a:buSzPts val="2800"/>
              <a:buFont typeface="Arial"/>
              <a:buNone/>
            </a:pPr>
            <a:r>
              <a:rPr b="1" i="0" lang="en-US" sz="2800" u="none" cap="none" strike="noStrike">
                <a:solidFill>
                  <a:srgbClr val="F8B193"/>
                </a:solidFill>
                <a:latin typeface="Calibri"/>
                <a:ea typeface="Calibri"/>
                <a:cs typeface="Calibri"/>
                <a:sym typeface="Calibri"/>
              </a:rPr>
              <a:t> Reached over </a:t>
            </a:r>
            <a:r>
              <a:rPr b="1" lang="en-US" sz="2800">
                <a:solidFill>
                  <a:srgbClr val="F8B193"/>
                </a:solidFill>
                <a:latin typeface="Calibri"/>
                <a:ea typeface="Calibri"/>
                <a:cs typeface="Calibri"/>
                <a:sym typeface="Calibri"/>
              </a:rPr>
              <a:t>2</a:t>
            </a:r>
            <a:r>
              <a:rPr b="1" i="0" lang="en-US" sz="2800" u="none" cap="none" strike="noStrike">
                <a:solidFill>
                  <a:srgbClr val="F8B193"/>
                </a:solidFill>
                <a:latin typeface="Calibri"/>
                <a:ea typeface="Calibri"/>
                <a:cs typeface="Calibri"/>
                <a:sym typeface="Calibri"/>
              </a:rPr>
              <a:t>200  paying users since RHA launch in 2020.</a:t>
            </a:r>
            <a:endParaRPr b="1" i="0" sz="1600" u="none" cap="none" strike="noStrike">
              <a:solidFill>
                <a:srgbClr val="F8B193"/>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600"/>
              <a:buFont typeface="Arial"/>
              <a:buNone/>
            </a:pPr>
            <a:r>
              <a:t/>
            </a:r>
            <a:endParaRPr b="1" i="0" sz="1600" u="none" cap="none" strike="noStrike">
              <a:solidFill>
                <a:srgbClr val="F8B193"/>
              </a:solidFill>
              <a:latin typeface="Calibri"/>
              <a:ea typeface="Calibri"/>
              <a:cs typeface="Calibri"/>
              <a:sym typeface="Calibri"/>
            </a:endParaRPr>
          </a:p>
          <a:p>
            <a:pPr indent="0" lvl="0" marL="0" marR="0" rtl="0" algn="l">
              <a:lnSpc>
                <a:spcPct val="100000"/>
              </a:lnSpc>
              <a:spcBef>
                <a:spcPts val="0"/>
              </a:spcBef>
              <a:spcAft>
                <a:spcPts val="0"/>
              </a:spcAft>
              <a:buClr>
                <a:srgbClr val="F8B193"/>
              </a:buClr>
              <a:buSzPts val="2800"/>
              <a:buFont typeface="Arial"/>
              <a:buNone/>
            </a:pPr>
            <a:r>
              <a:rPr b="1" i="0" lang="en-US" sz="2800" u="none" cap="none" strike="noStrike">
                <a:solidFill>
                  <a:srgbClr val="F8B193"/>
                </a:solidFill>
                <a:latin typeface="Calibri"/>
                <a:ea typeface="Calibri"/>
                <a:cs typeface="Calibri"/>
                <a:sym typeface="Calibri"/>
              </a:rPr>
              <a:t>1</a:t>
            </a:r>
            <a:r>
              <a:rPr b="1" lang="en-US" sz="2800">
                <a:solidFill>
                  <a:srgbClr val="F8B193"/>
                </a:solidFill>
                <a:latin typeface="Calibri"/>
                <a:ea typeface="Calibri"/>
                <a:cs typeface="Calibri"/>
                <a:sym typeface="Calibri"/>
              </a:rPr>
              <a:t>8</a:t>
            </a:r>
            <a:r>
              <a:rPr b="1" i="0" lang="en-US" sz="2800" u="none" cap="none" strike="noStrike">
                <a:solidFill>
                  <a:srgbClr val="F8B193"/>
                </a:solidFill>
                <a:latin typeface="Calibri"/>
                <a:ea typeface="Calibri"/>
                <a:cs typeface="Calibri"/>
                <a:sym typeface="Calibri"/>
              </a:rPr>
              <a:t>00 direct customers served.</a:t>
            </a:r>
            <a:endParaRPr b="1" i="0" sz="1600" u="none" cap="none" strike="noStrike">
              <a:solidFill>
                <a:srgbClr val="F8B193"/>
              </a:solidFill>
              <a:latin typeface="Calibri"/>
              <a:ea typeface="Calibri"/>
              <a:cs typeface="Calibri"/>
              <a:sym typeface="Calibri"/>
            </a:endParaRPr>
          </a:p>
          <a:p>
            <a:pPr indent="0" lvl="0" marL="0" marR="0" rtl="0" algn="l">
              <a:lnSpc>
                <a:spcPct val="100000"/>
              </a:lnSpc>
              <a:spcBef>
                <a:spcPts val="0"/>
              </a:spcBef>
              <a:spcAft>
                <a:spcPts val="0"/>
              </a:spcAft>
              <a:buClr>
                <a:srgbClr val="F8B193"/>
              </a:buClr>
              <a:buSzPts val="2800"/>
              <a:buFont typeface="Arial"/>
              <a:buNone/>
            </a:pPr>
            <a:r>
              <a:rPr b="1" lang="en-US" sz="2800">
                <a:solidFill>
                  <a:srgbClr val="F8B193"/>
                </a:solidFill>
                <a:latin typeface="Calibri"/>
                <a:ea typeface="Calibri"/>
                <a:cs typeface="Calibri"/>
                <a:sym typeface="Calibri"/>
              </a:rPr>
              <a:t>4</a:t>
            </a:r>
            <a:r>
              <a:rPr b="1" i="0" lang="en-US" sz="2800" u="none" cap="none" strike="noStrike">
                <a:solidFill>
                  <a:srgbClr val="F8B193"/>
                </a:solidFill>
                <a:latin typeface="Calibri"/>
                <a:ea typeface="Calibri"/>
                <a:cs typeface="Calibri"/>
                <a:sym typeface="Calibri"/>
              </a:rPr>
              <a:t>00 additional paying users reached through b2b partnerships with 4 Hospitals and 4 Dialysis centers.</a:t>
            </a:r>
            <a:endParaRPr b="1" i="0" sz="2800" u="none" cap="none" strike="noStrike">
              <a:solidFill>
                <a:srgbClr val="F8B193"/>
              </a:solidFill>
              <a:latin typeface="Calibri"/>
              <a:ea typeface="Calibri"/>
              <a:cs typeface="Calibri"/>
              <a:sym typeface="Calibri"/>
            </a:endParaRPr>
          </a:p>
          <a:p>
            <a:pPr indent="0" lvl="0" marL="0" marR="0" rtl="0" algn="l">
              <a:lnSpc>
                <a:spcPct val="100000"/>
              </a:lnSpc>
              <a:spcBef>
                <a:spcPts val="0"/>
              </a:spcBef>
              <a:spcAft>
                <a:spcPts val="0"/>
              </a:spcAft>
              <a:buClr>
                <a:srgbClr val="F8B193"/>
              </a:buClr>
              <a:buSzPts val="2800"/>
              <a:buFont typeface="Arial"/>
              <a:buNone/>
            </a:pPr>
            <a:r>
              <a:rPr b="1" i="0" lang="en-US" sz="2800" u="none" cap="none" strike="noStrike">
                <a:solidFill>
                  <a:srgbClr val="F8B193"/>
                </a:solidFill>
                <a:latin typeface="Calibri"/>
                <a:ea typeface="Calibri"/>
                <a:cs typeface="Calibri"/>
                <a:sym typeface="Calibri"/>
              </a:rPr>
              <a:t>Projected no. of paying end-users served by 2028 - </a:t>
            </a:r>
            <a:r>
              <a:rPr b="1" lang="en-US" sz="2800">
                <a:solidFill>
                  <a:srgbClr val="F8B193"/>
                </a:solidFill>
                <a:latin typeface="Calibri"/>
                <a:ea typeface="Calibri"/>
                <a:cs typeface="Calibri"/>
                <a:sym typeface="Calibri"/>
              </a:rPr>
              <a:t>2</a:t>
            </a:r>
            <a:r>
              <a:rPr b="1" i="0" lang="en-US" sz="2800" u="none" cap="none" strike="noStrike">
                <a:solidFill>
                  <a:srgbClr val="F8B193"/>
                </a:solidFill>
                <a:latin typeface="Calibri"/>
                <a:ea typeface="Calibri"/>
                <a:cs typeface="Calibri"/>
                <a:sym typeface="Calibri"/>
              </a:rPr>
              <a:t>0000</a:t>
            </a:r>
            <a:endParaRPr b="1" i="0" sz="2800" u="none" cap="none" strike="noStrike">
              <a:solidFill>
                <a:srgbClr val="F8B193"/>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404" name="Shape 404"/>
        <p:cNvGrpSpPr/>
        <p:nvPr/>
      </p:nvGrpSpPr>
      <p:grpSpPr>
        <a:xfrm>
          <a:off x="0" y="0"/>
          <a:ext cx="0" cy="0"/>
          <a:chOff x="0" y="0"/>
          <a:chExt cx="0" cy="0"/>
        </a:xfrm>
      </p:grpSpPr>
      <p:sp>
        <p:nvSpPr>
          <p:cNvPr id="405" name="Google Shape;405;p13"/>
          <p:cNvSpPr/>
          <p:nvPr/>
        </p:nvSpPr>
        <p:spPr>
          <a:xfrm>
            <a:off x="6621463" y="0"/>
            <a:ext cx="5570537" cy="584200"/>
          </a:xfrm>
          <a:prstGeom prst="rect">
            <a:avLst/>
          </a:prstGeom>
          <a:solidFill>
            <a:srgbClr val="F8B19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406" name="Google Shape;406;p13"/>
          <p:cNvSpPr/>
          <p:nvPr/>
        </p:nvSpPr>
        <p:spPr>
          <a:xfrm>
            <a:off x="0" y="0"/>
            <a:ext cx="914400" cy="584200"/>
          </a:xfrm>
          <a:prstGeom prst="rect">
            <a:avLst/>
          </a:prstGeom>
          <a:solidFill>
            <a:srgbClr val="6C5B7B"/>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407" name="Google Shape;407;p13"/>
          <p:cNvSpPr/>
          <p:nvPr/>
        </p:nvSpPr>
        <p:spPr>
          <a:xfrm>
            <a:off x="962025" y="0"/>
            <a:ext cx="376238" cy="584200"/>
          </a:xfrm>
          <a:prstGeom prst="rect">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408" name="Google Shape;408;p13"/>
          <p:cNvSpPr/>
          <p:nvPr/>
        </p:nvSpPr>
        <p:spPr>
          <a:xfrm>
            <a:off x="1384300" y="0"/>
            <a:ext cx="146050" cy="584200"/>
          </a:xfrm>
          <a:prstGeom prst="rect">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409" name="Google Shape;409;p13"/>
          <p:cNvSpPr/>
          <p:nvPr/>
        </p:nvSpPr>
        <p:spPr>
          <a:xfrm>
            <a:off x="1708150" y="76200"/>
            <a:ext cx="5897880" cy="929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00"/>
                </a:solidFill>
                <a:latin typeface="Microsoft Yahei"/>
                <a:ea typeface="Microsoft Yahei"/>
                <a:cs typeface="Microsoft Yahei"/>
                <a:sym typeface="Microsoft Yahei"/>
              </a:rPr>
              <a:t>Social Impact Metrics Measurement (KPIs)</a:t>
            </a:r>
            <a:endParaRPr b="0" i="0" sz="2800" u="none" cap="none" strike="noStrike">
              <a:solidFill>
                <a:srgbClr val="000000"/>
              </a:solidFill>
              <a:latin typeface="Microsoft Yahei"/>
              <a:ea typeface="Microsoft Yahei"/>
              <a:cs typeface="Microsoft Yahei"/>
              <a:sym typeface="Microsoft Yahei"/>
            </a:endParaRPr>
          </a:p>
        </p:txBody>
      </p:sp>
      <p:sp>
        <p:nvSpPr>
          <p:cNvPr id="410" name="Google Shape;410;p13"/>
          <p:cNvSpPr txBox="1"/>
          <p:nvPr/>
        </p:nvSpPr>
        <p:spPr>
          <a:xfrm>
            <a:off x="1708150" y="1406944"/>
            <a:ext cx="9521700" cy="4847549"/>
          </a:xfrm>
          <a:prstGeom prst="rect">
            <a:avLst/>
          </a:prstGeom>
          <a:noFill/>
          <a:ln>
            <a:noFill/>
          </a:ln>
        </p:spPr>
        <p:txBody>
          <a:bodyPr anchorCtr="0" anchor="t" bIns="45700" lIns="91425" spcFirstLastPara="1" rIns="91425" wrap="square" tIns="45700">
            <a:spAutoFit/>
          </a:bodyPr>
          <a:lstStyle/>
          <a:p>
            <a:pPr indent="-285750" lvl="0" marL="285750" marR="0" rtl="0" algn="l">
              <a:lnSpc>
                <a:spcPct val="150000"/>
              </a:lnSpc>
              <a:spcBef>
                <a:spcPts val="0"/>
              </a:spcBef>
              <a:spcAft>
                <a:spcPts val="0"/>
              </a:spcAft>
              <a:buClr>
                <a:schemeClr val="accent6"/>
              </a:buClr>
              <a:buSzPts val="1900"/>
              <a:buFont typeface="Arial"/>
              <a:buChar char="•"/>
            </a:pPr>
            <a:r>
              <a:rPr b="0" i="0" lang="en-US" sz="1900" u="none" cap="none" strike="noStrike">
                <a:solidFill>
                  <a:schemeClr val="accent6"/>
                </a:solidFill>
                <a:latin typeface="Calibri"/>
                <a:ea typeface="Calibri"/>
                <a:cs typeface="Calibri"/>
                <a:sym typeface="Calibri"/>
              </a:rPr>
              <a:t>Number of early detection screenings conducted annually</a:t>
            </a:r>
            <a:endParaRPr b="0" i="0" sz="1900" u="none" cap="none" strike="noStrike">
              <a:solidFill>
                <a:schemeClr val="accent6"/>
              </a:solidFill>
              <a:latin typeface="Calibri"/>
              <a:ea typeface="Calibri"/>
              <a:cs typeface="Calibri"/>
              <a:sym typeface="Calibri"/>
            </a:endParaRPr>
          </a:p>
          <a:p>
            <a:pPr indent="-285750" lvl="0" marL="285750" marR="0" rtl="0" algn="l">
              <a:lnSpc>
                <a:spcPct val="150000"/>
              </a:lnSpc>
              <a:spcBef>
                <a:spcPts val="800"/>
              </a:spcBef>
              <a:spcAft>
                <a:spcPts val="0"/>
              </a:spcAft>
              <a:buClr>
                <a:schemeClr val="accent6"/>
              </a:buClr>
              <a:buSzPts val="1900"/>
              <a:buFont typeface="Arial"/>
              <a:buChar char="•"/>
            </a:pPr>
            <a:r>
              <a:rPr b="0" i="0" lang="en-US" sz="1900" u="none" cap="none" strike="noStrike">
                <a:solidFill>
                  <a:schemeClr val="accent6"/>
                </a:solidFill>
                <a:latin typeface="Calibri"/>
                <a:ea typeface="Calibri"/>
                <a:cs typeface="Calibri"/>
                <a:sym typeface="Calibri"/>
              </a:rPr>
              <a:t>Percentage of individuals identified with early-stage kidney disease</a:t>
            </a:r>
            <a:endParaRPr b="0" i="0" sz="1900" u="none" cap="none" strike="noStrike">
              <a:solidFill>
                <a:schemeClr val="accent6"/>
              </a:solidFill>
              <a:latin typeface="Calibri"/>
              <a:ea typeface="Calibri"/>
              <a:cs typeface="Calibri"/>
              <a:sym typeface="Calibri"/>
            </a:endParaRPr>
          </a:p>
          <a:p>
            <a:pPr indent="-285750" lvl="0" marL="285750" marR="0" rtl="0" algn="l">
              <a:lnSpc>
                <a:spcPct val="150000"/>
              </a:lnSpc>
              <a:spcBef>
                <a:spcPts val="800"/>
              </a:spcBef>
              <a:spcAft>
                <a:spcPts val="0"/>
              </a:spcAft>
              <a:buClr>
                <a:schemeClr val="accent6"/>
              </a:buClr>
              <a:buSzPts val="1900"/>
              <a:buFont typeface="Arial"/>
              <a:buChar char="•"/>
            </a:pPr>
            <a:r>
              <a:rPr b="0" i="0" lang="en-US" sz="1900" u="none" cap="none" strike="noStrike">
                <a:solidFill>
                  <a:schemeClr val="accent6"/>
                </a:solidFill>
                <a:latin typeface="Calibri"/>
                <a:ea typeface="Calibri"/>
                <a:cs typeface="Calibri"/>
                <a:sym typeface="Calibri"/>
              </a:rPr>
              <a:t>Number of individuals receiving personalized guidance on lifestyle modifications</a:t>
            </a:r>
            <a:endParaRPr b="0" i="0" sz="1900" u="none" cap="none" strike="noStrike">
              <a:solidFill>
                <a:schemeClr val="accent6"/>
              </a:solidFill>
              <a:latin typeface="Calibri"/>
              <a:ea typeface="Calibri"/>
              <a:cs typeface="Calibri"/>
              <a:sym typeface="Calibri"/>
            </a:endParaRPr>
          </a:p>
          <a:p>
            <a:pPr indent="-285750" lvl="0" marL="285750" marR="0" rtl="0" algn="l">
              <a:lnSpc>
                <a:spcPct val="150000"/>
              </a:lnSpc>
              <a:spcBef>
                <a:spcPts val="800"/>
              </a:spcBef>
              <a:spcAft>
                <a:spcPts val="0"/>
              </a:spcAft>
              <a:buClr>
                <a:schemeClr val="accent6"/>
              </a:buClr>
              <a:buSzPts val="1900"/>
              <a:buFont typeface="Arial"/>
              <a:buChar char="•"/>
            </a:pPr>
            <a:r>
              <a:rPr b="0" i="0" lang="en-US" sz="1900" u="none" cap="none" strike="noStrike">
                <a:solidFill>
                  <a:schemeClr val="accent6"/>
                </a:solidFill>
                <a:latin typeface="Calibri"/>
                <a:ea typeface="Calibri"/>
                <a:cs typeface="Calibri"/>
                <a:sym typeface="Calibri"/>
              </a:rPr>
              <a:t>Percentage of individuals adopting recommended lifestyle changes</a:t>
            </a:r>
            <a:endParaRPr b="0" i="0" sz="1900" u="none" cap="none" strike="noStrike">
              <a:solidFill>
                <a:schemeClr val="accent6"/>
              </a:solidFill>
              <a:latin typeface="Calibri"/>
              <a:ea typeface="Calibri"/>
              <a:cs typeface="Calibri"/>
              <a:sym typeface="Calibri"/>
            </a:endParaRPr>
          </a:p>
          <a:p>
            <a:pPr indent="-285750" lvl="0" marL="285750" marR="0" rtl="0" algn="l">
              <a:lnSpc>
                <a:spcPct val="150000"/>
              </a:lnSpc>
              <a:spcBef>
                <a:spcPts val="800"/>
              </a:spcBef>
              <a:spcAft>
                <a:spcPts val="0"/>
              </a:spcAft>
              <a:buClr>
                <a:schemeClr val="accent6"/>
              </a:buClr>
              <a:buSzPts val="1900"/>
              <a:buFont typeface="Arial"/>
              <a:buChar char="•"/>
            </a:pPr>
            <a:r>
              <a:rPr b="0" i="0" lang="en-US" sz="1900" u="none" cap="none" strike="noStrike">
                <a:solidFill>
                  <a:schemeClr val="accent6"/>
                </a:solidFill>
                <a:latin typeface="Calibri"/>
                <a:ea typeface="Calibri"/>
                <a:cs typeface="Calibri"/>
                <a:sym typeface="Calibri"/>
              </a:rPr>
              <a:t>Rate of adherence to medication management programs</a:t>
            </a:r>
            <a:endParaRPr b="0" i="0" sz="1900" u="none" cap="none" strike="noStrike">
              <a:solidFill>
                <a:schemeClr val="accent6"/>
              </a:solidFill>
              <a:latin typeface="Calibri"/>
              <a:ea typeface="Calibri"/>
              <a:cs typeface="Calibri"/>
              <a:sym typeface="Calibri"/>
            </a:endParaRPr>
          </a:p>
          <a:p>
            <a:pPr indent="-285750" lvl="0" marL="285750" marR="0" rtl="0" algn="l">
              <a:lnSpc>
                <a:spcPct val="150000"/>
              </a:lnSpc>
              <a:spcBef>
                <a:spcPts val="800"/>
              </a:spcBef>
              <a:spcAft>
                <a:spcPts val="0"/>
              </a:spcAft>
              <a:buClr>
                <a:schemeClr val="accent6"/>
              </a:buClr>
              <a:buSzPts val="1900"/>
              <a:buFont typeface="Arial"/>
              <a:buChar char="•"/>
            </a:pPr>
            <a:r>
              <a:rPr b="0" i="0" lang="en-US" sz="1900" u="none" cap="none" strike="noStrike">
                <a:solidFill>
                  <a:schemeClr val="accent6"/>
                </a:solidFill>
                <a:latin typeface="Calibri"/>
                <a:ea typeface="Calibri"/>
                <a:cs typeface="Calibri"/>
                <a:sym typeface="Calibri"/>
              </a:rPr>
              <a:t>Number of successful kidney transplantations facilitated</a:t>
            </a:r>
            <a:endParaRPr b="0" i="0" sz="1900" u="none" cap="none" strike="noStrike">
              <a:solidFill>
                <a:schemeClr val="accent6"/>
              </a:solidFill>
              <a:latin typeface="Calibri"/>
              <a:ea typeface="Calibri"/>
              <a:cs typeface="Calibri"/>
              <a:sym typeface="Calibri"/>
            </a:endParaRPr>
          </a:p>
          <a:p>
            <a:pPr indent="-285750" lvl="0" marL="285750" marR="0" rtl="0" algn="l">
              <a:lnSpc>
                <a:spcPct val="150000"/>
              </a:lnSpc>
              <a:spcBef>
                <a:spcPts val="800"/>
              </a:spcBef>
              <a:spcAft>
                <a:spcPts val="0"/>
              </a:spcAft>
              <a:buClr>
                <a:schemeClr val="accent6"/>
              </a:buClr>
              <a:buSzPts val="1900"/>
              <a:buFont typeface="Arial"/>
              <a:buChar char="•"/>
            </a:pPr>
            <a:r>
              <a:rPr b="0" i="0" lang="en-US" sz="1900" u="none" cap="none" strike="noStrike">
                <a:solidFill>
                  <a:schemeClr val="accent6"/>
                </a:solidFill>
                <a:latin typeface="Calibri"/>
                <a:ea typeface="Calibri"/>
                <a:cs typeface="Calibri"/>
                <a:sym typeface="Calibri"/>
              </a:rPr>
              <a:t>Improvement in quality of life measures for patients (survey-based)</a:t>
            </a:r>
            <a:endParaRPr b="0" i="0" sz="1900" u="none" cap="none" strike="noStrike">
              <a:solidFill>
                <a:schemeClr val="accent6"/>
              </a:solidFill>
              <a:latin typeface="Calibri"/>
              <a:ea typeface="Calibri"/>
              <a:cs typeface="Calibri"/>
              <a:sym typeface="Calibri"/>
            </a:endParaRPr>
          </a:p>
          <a:p>
            <a:pPr indent="-285750" lvl="0" marL="285750" marR="0" rtl="0" algn="l">
              <a:lnSpc>
                <a:spcPct val="150000"/>
              </a:lnSpc>
              <a:spcBef>
                <a:spcPts val="800"/>
              </a:spcBef>
              <a:spcAft>
                <a:spcPts val="0"/>
              </a:spcAft>
              <a:buClr>
                <a:schemeClr val="accent6"/>
              </a:buClr>
              <a:buSzPts val="1900"/>
              <a:buFont typeface="Arial"/>
              <a:buChar char="•"/>
            </a:pPr>
            <a:r>
              <a:rPr b="0" i="0" lang="en-US" sz="1900" u="none" cap="none" strike="noStrike">
                <a:solidFill>
                  <a:schemeClr val="accent6"/>
                </a:solidFill>
                <a:latin typeface="Calibri"/>
                <a:ea typeface="Calibri"/>
                <a:cs typeface="Calibri"/>
                <a:sym typeface="Calibri"/>
              </a:rPr>
              <a:t>Reduction in hospitalizations related to kidney disease complications</a:t>
            </a:r>
            <a:endParaRPr b="0" i="0" sz="1900" u="none" cap="none" strike="noStrike">
              <a:solidFill>
                <a:schemeClr val="accent6"/>
              </a:solidFill>
              <a:latin typeface="Calibri"/>
              <a:ea typeface="Calibri"/>
              <a:cs typeface="Calibri"/>
              <a:sym typeface="Calibri"/>
            </a:endParaRPr>
          </a:p>
          <a:p>
            <a:pPr indent="-285750" lvl="0" marL="285750" marR="0" rtl="0" algn="l">
              <a:lnSpc>
                <a:spcPct val="150000"/>
              </a:lnSpc>
              <a:spcBef>
                <a:spcPts val="800"/>
              </a:spcBef>
              <a:spcAft>
                <a:spcPts val="0"/>
              </a:spcAft>
              <a:buClr>
                <a:schemeClr val="accent6"/>
              </a:buClr>
              <a:buSzPts val="1900"/>
              <a:buFont typeface="Arial"/>
              <a:buChar char="•"/>
            </a:pPr>
            <a:r>
              <a:rPr b="0" i="0" lang="en-US" sz="1900" u="none" cap="none" strike="noStrike">
                <a:solidFill>
                  <a:schemeClr val="accent6"/>
                </a:solidFill>
                <a:latin typeface="Calibri"/>
                <a:ea typeface="Calibri"/>
                <a:cs typeface="Calibri"/>
                <a:sym typeface="Calibri"/>
              </a:rPr>
              <a:t>Patient satisfaction surveys on program effectiveness and impact.</a:t>
            </a:r>
            <a:endParaRPr b="0" i="0" sz="1900" u="none" cap="none" strike="noStrike">
              <a:solidFill>
                <a:schemeClr val="accent6"/>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414" name="Shape 414"/>
        <p:cNvGrpSpPr/>
        <p:nvPr/>
      </p:nvGrpSpPr>
      <p:grpSpPr>
        <a:xfrm>
          <a:off x="0" y="0"/>
          <a:ext cx="0" cy="0"/>
          <a:chOff x="0" y="0"/>
          <a:chExt cx="0" cy="0"/>
        </a:xfrm>
      </p:grpSpPr>
      <p:sp>
        <p:nvSpPr>
          <p:cNvPr id="415" name="Google Shape;415;p14"/>
          <p:cNvSpPr/>
          <p:nvPr/>
        </p:nvSpPr>
        <p:spPr>
          <a:xfrm>
            <a:off x="6621463" y="0"/>
            <a:ext cx="5570537" cy="584200"/>
          </a:xfrm>
          <a:prstGeom prst="rect">
            <a:avLst/>
          </a:prstGeom>
          <a:solidFill>
            <a:srgbClr val="F8B19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416" name="Google Shape;416;p14"/>
          <p:cNvSpPr/>
          <p:nvPr/>
        </p:nvSpPr>
        <p:spPr>
          <a:xfrm>
            <a:off x="0" y="0"/>
            <a:ext cx="914400" cy="584200"/>
          </a:xfrm>
          <a:prstGeom prst="rect">
            <a:avLst/>
          </a:prstGeom>
          <a:solidFill>
            <a:srgbClr val="6C5B7B"/>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417" name="Google Shape;417;p14"/>
          <p:cNvSpPr/>
          <p:nvPr/>
        </p:nvSpPr>
        <p:spPr>
          <a:xfrm>
            <a:off x="962025" y="0"/>
            <a:ext cx="376238" cy="584200"/>
          </a:xfrm>
          <a:prstGeom prst="rect">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418" name="Google Shape;418;p14"/>
          <p:cNvSpPr/>
          <p:nvPr/>
        </p:nvSpPr>
        <p:spPr>
          <a:xfrm>
            <a:off x="1384300" y="0"/>
            <a:ext cx="146050" cy="584200"/>
          </a:xfrm>
          <a:prstGeom prst="rect">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419" name="Google Shape;419;p14"/>
          <p:cNvSpPr/>
          <p:nvPr/>
        </p:nvSpPr>
        <p:spPr>
          <a:xfrm>
            <a:off x="1708150" y="76200"/>
            <a:ext cx="4538980" cy="39624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Microsoft Yahei"/>
                <a:ea typeface="Microsoft Yahei"/>
                <a:cs typeface="Microsoft Yahei"/>
                <a:sym typeface="Microsoft Yahei"/>
              </a:rPr>
              <a:t>Social Impact on Low-Income Families</a:t>
            </a:r>
            <a:endParaRPr b="0" i="0" sz="2000" u="none" cap="none" strike="noStrike">
              <a:solidFill>
                <a:srgbClr val="000000"/>
              </a:solidFill>
              <a:latin typeface="Microsoft Yahei"/>
              <a:ea typeface="Microsoft Yahei"/>
              <a:cs typeface="Microsoft Yahei"/>
              <a:sym typeface="Microsoft Yahei"/>
            </a:endParaRPr>
          </a:p>
        </p:txBody>
      </p:sp>
      <p:cxnSp>
        <p:nvCxnSpPr>
          <p:cNvPr id="420" name="Google Shape;420;p14"/>
          <p:cNvCxnSpPr/>
          <p:nvPr/>
        </p:nvCxnSpPr>
        <p:spPr>
          <a:xfrm>
            <a:off x="1038225" y="3657600"/>
            <a:ext cx="10115550" cy="0"/>
          </a:xfrm>
          <a:prstGeom prst="straightConnector1">
            <a:avLst/>
          </a:prstGeom>
          <a:noFill/>
          <a:ln cap="flat" cmpd="sng" w="28575">
            <a:solidFill>
              <a:schemeClr val="accent1"/>
            </a:solidFill>
            <a:prstDash val="dash"/>
            <a:miter lim="800000"/>
            <a:headEnd len="sm" w="sm" type="none"/>
            <a:tailEnd len="sm" w="sm" type="none"/>
          </a:ln>
        </p:spPr>
      </p:cxnSp>
      <p:sp>
        <p:nvSpPr>
          <p:cNvPr id="421" name="Google Shape;421;p14"/>
          <p:cNvSpPr/>
          <p:nvPr/>
        </p:nvSpPr>
        <p:spPr>
          <a:xfrm>
            <a:off x="1446213" y="4000499"/>
            <a:ext cx="2101850" cy="2329961"/>
          </a:xfrm>
          <a:prstGeom prst="rect">
            <a:avLst/>
          </a:prstGeom>
          <a:solidFill>
            <a:srgbClr val="6C5B7B"/>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422" name="Google Shape;422;p14"/>
          <p:cNvSpPr/>
          <p:nvPr/>
        </p:nvSpPr>
        <p:spPr>
          <a:xfrm>
            <a:off x="1527969" y="4045105"/>
            <a:ext cx="1938338" cy="2225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FFFF"/>
              </a:buClr>
              <a:buSzPts val="2400"/>
              <a:buFont typeface="Arial"/>
              <a:buNone/>
            </a:pPr>
            <a:r>
              <a:rPr b="0" i="0" lang="en-US" sz="2400" u="none" cap="none" strike="noStrike">
                <a:solidFill>
                  <a:srgbClr val="FFFFFF"/>
                </a:solidFill>
                <a:latin typeface="Calibri"/>
                <a:ea typeface="Calibri"/>
                <a:cs typeface="Calibri"/>
                <a:sym typeface="Calibri"/>
              </a:rPr>
              <a:t>Affordable &amp; accessible services with reduced fees </a:t>
            </a:r>
            <a:endParaRPr b="0" i="0" sz="2400" u="none" cap="none" strike="noStrike">
              <a:solidFill>
                <a:srgbClr val="FFFFFF"/>
              </a:solidFill>
              <a:latin typeface="Calibri"/>
              <a:ea typeface="Calibri"/>
              <a:cs typeface="Calibri"/>
              <a:sym typeface="Calibri"/>
            </a:endParaRPr>
          </a:p>
        </p:txBody>
      </p:sp>
      <p:sp>
        <p:nvSpPr>
          <p:cNvPr id="423" name="Google Shape;423;p14"/>
          <p:cNvSpPr/>
          <p:nvPr/>
        </p:nvSpPr>
        <p:spPr>
          <a:xfrm>
            <a:off x="5118100" y="4000499"/>
            <a:ext cx="2101850" cy="2329955"/>
          </a:xfrm>
          <a:prstGeom prst="rect">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424" name="Google Shape;424;p14"/>
          <p:cNvSpPr/>
          <p:nvPr/>
        </p:nvSpPr>
        <p:spPr>
          <a:xfrm>
            <a:off x="5199856" y="4349866"/>
            <a:ext cx="1938337" cy="192024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FFFF"/>
              </a:buClr>
              <a:buSzPts val="2000"/>
              <a:buFont typeface="Arial"/>
              <a:buNone/>
            </a:pPr>
            <a:r>
              <a:rPr b="0" i="0" lang="en-US" sz="2000" u="none" cap="none" strike="noStrike">
                <a:solidFill>
                  <a:srgbClr val="FFFFFF"/>
                </a:solidFill>
                <a:latin typeface="Calibri"/>
                <a:ea typeface="Calibri"/>
                <a:cs typeface="Calibri"/>
                <a:sym typeface="Calibri"/>
              </a:rPr>
              <a:t>Emphasis on preventive measures and healthy lifestyle choices.</a:t>
            </a:r>
            <a:endParaRPr b="0" i="0" sz="2000" u="none" cap="none" strike="noStrike">
              <a:solidFill>
                <a:srgbClr val="FFFFFF"/>
              </a:solidFill>
              <a:latin typeface="Calibri"/>
              <a:ea typeface="Calibri"/>
              <a:cs typeface="Calibri"/>
              <a:sym typeface="Calibri"/>
            </a:endParaRPr>
          </a:p>
        </p:txBody>
      </p:sp>
      <p:sp>
        <p:nvSpPr>
          <p:cNvPr id="425" name="Google Shape;425;p14"/>
          <p:cNvSpPr/>
          <p:nvPr/>
        </p:nvSpPr>
        <p:spPr>
          <a:xfrm>
            <a:off x="8775700" y="4000499"/>
            <a:ext cx="2101850" cy="2329953"/>
          </a:xfrm>
          <a:prstGeom prst="rect">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426" name="Google Shape;426;p14"/>
          <p:cNvSpPr/>
          <p:nvPr/>
        </p:nvSpPr>
        <p:spPr>
          <a:xfrm>
            <a:off x="8856662" y="4503754"/>
            <a:ext cx="1939925" cy="161544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FFFF"/>
              </a:buClr>
              <a:buSzPts val="2000"/>
              <a:buFont typeface="Arial"/>
              <a:buNone/>
            </a:pPr>
            <a:r>
              <a:rPr b="0" i="0" lang="en-US" sz="2000" u="none" cap="none" strike="noStrike">
                <a:solidFill>
                  <a:srgbClr val="FFFFFF"/>
                </a:solidFill>
                <a:latin typeface="Calibri"/>
                <a:ea typeface="Calibri"/>
                <a:cs typeface="Calibri"/>
                <a:sym typeface="Calibri"/>
              </a:rPr>
              <a:t>Partnerships for discounted medications and dialysis services.</a:t>
            </a:r>
            <a:endParaRPr b="0" i="0" sz="2000" u="none" cap="none" strike="noStrike">
              <a:solidFill>
                <a:srgbClr val="FFFFFF"/>
              </a:solidFill>
              <a:latin typeface="Calibri"/>
              <a:ea typeface="Calibri"/>
              <a:cs typeface="Calibri"/>
              <a:sym typeface="Calibri"/>
            </a:endParaRPr>
          </a:p>
        </p:txBody>
      </p:sp>
      <p:pic>
        <p:nvPicPr>
          <p:cNvPr id="427" name="Google Shape;427;p14"/>
          <p:cNvPicPr preferRelativeResize="0"/>
          <p:nvPr/>
        </p:nvPicPr>
        <p:blipFill rotWithShape="1">
          <a:blip r:embed="rId4">
            <a:alphaModFix/>
          </a:blip>
          <a:srcRect b="0" l="0" r="0" t="0"/>
          <a:stretch/>
        </p:blipFill>
        <p:spPr>
          <a:xfrm>
            <a:off x="5832475" y="1862138"/>
            <a:ext cx="676275" cy="642937"/>
          </a:xfrm>
          <a:prstGeom prst="rect">
            <a:avLst/>
          </a:prstGeom>
          <a:noFill/>
          <a:ln>
            <a:noFill/>
          </a:ln>
        </p:spPr>
      </p:pic>
      <p:pic>
        <p:nvPicPr>
          <p:cNvPr id="428" name="Google Shape;428;p14"/>
          <p:cNvPicPr preferRelativeResize="0"/>
          <p:nvPr/>
        </p:nvPicPr>
        <p:blipFill rotWithShape="1">
          <a:blip r:embed="rId5">
            <a:alphaModFix/>
          </a:blip>
          <a:srcRect b="0" l="0" r="0" t="0"/>
          <a:stretch/>
        </p:blipFill>
        <p:spPr>
          <a:xfrm>
            <a:off x="9285288" y="1873250"/>
            <a:ext cx="908050" cy="655638"/>
          </a:xfrm>
          <a:prstGeom prst="rect">
            <a:avLst/>
          </a:prstGeom>
          <a:noFill/>
          <a:ln>
            <a:noFill/>
          </a:ln>
        </p:spPr>
      </p:pic>
      <p:pic>
        <p:nvPicPr>
          <p:cNvPr id="429" name="Google Shape;429;p14"/>
          <p:cNvPicPr preferRelativeResize="0"/>
          <p:nvPr/>
        </p:nvPicPr>
        <p:blipFill rotWithShape="1">
          <a:blip r:embed="rId6">
            <a:alphaModFix/>
          </a:blip>
          <a:srcRect b="0" l="0" r="0" t="0"/>
          <a:stretch/>
        </p:blipFill>
        <p:spPr>
          <a:xfrm>
            <a:off x="2063750" y="1887538"/>
            <a:ext cx="868363" cy="625475"/>
          </a:xfrm>
          <a:prstGeom prst="rect">
            <a:avLst/>
          </a:prstGeom>
          <a:noFill/>
          <a:ln>
            <a:noFill/>
          </a:ln>
        </p:spPr>
      </p:pic>
      <p:sp>
        <p:nvSpPr>
          <p:cNvPr id="430" name="Google Shape;430;p14"/>
          <p:cNvSpPr/>
          <p:nvPr/>
        </p:nvSpPr>
        <p:spPr>
          <a:xfrm flipH="1" rot="10800000">
            <a:off x="2357436" y="2528888"/>
            <a:ext cx="280988" cy="280987"/>
          </a:xfrm>
          <a:prstGeom prst="ellipse">
            <a:avLst/>
          </a:prstGeom>
          <a:solidFill>
            <a:schemeClr val="lt1"/>
          </a:solidFill>
          <a:ln cap="flat" cmpd="sng" w="76200">
            <a:solidFill>
              <a:srgbClr val="6C5B7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431" name="Google Shape;431;p14"/>
          <p:cNvSpPr/>
          <p:nvPr/>
        </p:nvSpPr>
        <p:spPr>
          <a:xfrm flipH="1" rot="10800000">
            <a:off x="5961063" y="3513138"/>
            <a:ext cx="280987" cy="280987"/>
          </a:xfrm>
          <a:prstGeom prst="ellipse">
            <a:avLst/>
          </a:prstGeom>
          <a:solidFill>
            <a:schemeClr val="lt1"/>
          </a:solidFill>
          <a:ln cap="flat" cmpd="sng" w="76200">
            <a:solidFill>
              <a:srgbClr val="C06C8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432" name="Google Shape;432;p14"/>
          <p:cNvSpPr/>
          <p:nvPr/>
        </p:nvSpPr>
        <p:spPr>
          <a:xfrm flipH="1" rot="10800000">
            <a:off x="9564688" y="3511550"/>
            <a:ext cx="280987" cy="282575"/>
          </a:xfrm>
          <a:prstGeom prst="ellipse">
            <a:avLst/>
          </a:prstGeom>
          <a:solidFill>
            <a:schemeClr val="lt1"/>
          </a:solidFill>
          <a:ln cap="flat" cmpd="sng" w="76200">
            <a:solidFill>
              <a:srgbClr val="F6728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436" name="Shape 436"/>
        <p:cNvGrpSpPr/>
        <p:nvPr/>
      </p:nvGrpSpPr>
      <p:grpSpPr>
        <a:xfrm>
          <a:off x="0" y="0"/>
          <a:ext cx="0" cy="0"/>
          <a:chOff x="0" y="0"/>
          <a:chExt cx="0" cy="0"/>
        </a:xfrm>
      </p:grpSpPr>
      <p:cxnSp>
        <p:nvCxnSpPr>
          <p:cNvPr id="437" name="Google Shape;437;p15"/>
          <p:cNvCxnSpPr/>
          <p:nvPr/>
        </p:nvCxnSpPr>
        <p:spPr>
          <a:xfrm>
            <a:off x="1069609" y="1865190"/>
            <a:ext cx="10117137" cy="1588"/>
          </a:xfrm>
          <a:prstGeom prst="straightConnector1">
            <a:avLst/>
          </a:prstGeom>
          <a:noFill/>
          <a:ln cap="flat" cmpd="sng" w="28575">
            <a:solidFill>
              <a:schemeClr val="accent1"/>
            </a:solidFill>
            <a:prstDash val="dash"/>
            <a:miter lim="800000"/>
            <a:headEnd len="sm" w="sm" type="none"/>
            <a:tailEnd len="sm" w="sm" type="none"/>
          </a:ln>
        </p:spPr>
      </p:cxnSp>
      <p:sp>
        <p:nvSpPr>
          <p:cNvPr id="438" name="Google Shape;438;p15"/>
          <p:cNvSpPr/>
          <p:nvPr/>
        </p:nvSpPr>
        <p:spPr>
          <a:xfrm>
            <a:off x="3741371" y="1211140"/>
            <a:ext cx="1308100" cy="1308100"/>
          </a:xfrm>
          <a:prstGeom prst="ellipse">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439" name="Google Shape;439;p15"/>
          <p:cNvSpPr/>
          <p:nvPr/>
        </p:nvSpPr>
        <p:spPr>
          <a:xfrm>
            <a:off x="704484" y="1168278"/>
            <a:ext cx="1308100" cy="1308100"/>
          </a:xfrm>
          <a:prstGeom prst="ellipse">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440" name="Google Shape;440;p15"/>
          <p:cNvSpPr/>
          <p:nvPr/>
        </p:nvSpPr>
        <p:spPr>
          <a:xfrm>
            <a:off x="6891215" y="1228542"/>
            <a:ext cx="1308100" cy="1308100"/>
          </a:xfrm>
          <a:prstGeom prst="ellipse">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441" name="Google Shape;441;p15"/>
          <p:cNvSpPr/>
          <p:nvPr/>
        </p:nvSpPr>
        <p:spPr>
          <a:xfrm>
            <a:off x="10051684" y="1168278"/>
            <a:ext cx="1308100" cy="1308100"/>
          </a:xfrm>
          <a:prstGeom prst="ellipse">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442" name="Google Shape;442;p15"/>
          <p:cNvSpPr/>
          <p:nvPr/>
        </p:nvSpPr>
        <p:spPr>
          <a:xfrm>
            <a:off x="337038" y="3271105"/>
            <a:ext cx="2386623" cy="13487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67280"/>
              </a:buClr>
              <a:buSzPts val="2800"/>
              <a:buFont typeface="Arial"/>
              <a:buNone/>
            </a:pPr>
            <a:r>
              <a:rPr b="0" i="0" lang="en-US" sz="2800" u="none" cap="none" strike="noStrike">
                <a:solidFill>
                  <a:srgbClr val="F67280"/>
                </a:solidFill>
                <a:latin typeface="Calibri"/>
                <a:ea typeface="Calibri"/>
                <a:cs typeface="Calibri"/>
                <a:sym typeface="Calibri"/>
              </a:rPr>
              <a:t>Total Money raised before now - $25000</a:t>
            </a:r>
            <a:endParaRPr b="0" i="0" sz="2000" u="none" cap="none" strike="noStrike">
              <a:solidFill>
                <a:srgbClr val="F67280"/>
              </a:solidFill>
              <a:latin typeface="Calibri"/>
              <a:ea typeface="Calibri"/>
              <a:cs typeface="Calibri"/>
              <a:sym typeface="Calibri"/>
            </a:endParaRPr>
          </a:p>
        </p:txBody>
      </p:sp>
      <p:sp>
        <p:nvSpPr>
          <p:cNvPr id="443" name="Google Shape;443;p15"/>
          <p:cNvSpPr/>
          <p:nvPr/>
        </p:nvSpPr>
        <p:spPr>
          <a:xfrm>
            <a:off x="3004588" y="3273120"/>
            <a:ext cx="2837228" cy="15138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C06C84"/>
              </a:buClr>
              <a:buSzPts val="2400"/>
              <a:buFont typeface="Arial"/>
              <a:buNone/>
            </a:pPr>
            <a:r>
              <a:rPr b="0" i="0" lang="en-US" sz="2400" u="none" cap="none" strike="noStrike">
                <a:solidFill>
                  <a:srgbClr val="C06C84"/>
                </a:solidFill>
                <a:latin typeface="Calibri"/>
                <a:ea typeface="Calibri"/>
                <a:cs typeface="Calibri"/>
                <a:sym typeface="Calibri"/>
              </a:rPr>
              <a:t>Revenue so far – 100000 USD. </a:t>
            </a:r>
            <a:endParaRPr/>
          </a:p>
          <a:p>
            <a:pPr indent="0" lvl="0" marL="0" marR="0" rtl="0" algn="ctr">
              <a:lnSpc>
                <a:spcPct val="100000"/>
              </a:lnSpc>
              <a:spcBef>
                <a:spcPts val="0"/>
              </a:spcBef>
              <a:spcAft>
                <a:spcPts val="0"/>
              </a:spcAft>
              <a:buClr>
                <a:srgbClr val="C06C84"/>
              </a:buClr>
              <a:buSzPts val="2400"/>
              <a:buFont typeface="Arial"/>
              <a:buNone/>
            </a:pPr>
            <a:r>
              <a:rPr b="0" i="0" lang="en-US" sz="2400" u="none" cap="none" strike="noStrike">
                <a:solidFill>
                  <a:srgbClr val="C06C84"/>
                </a:solidFill>
                <a:latin typeface="Calibri"/>
                <a:ea typeface="Calibri"/>
                <a:cs typeface="Calibri"/>
                <a:sym typeface="Calibri"/>
              </a:rPr>
              <a:t>Projected Revenue by 2028 - $300000</a:t>
            </a:r>
            <a:endParaRPr b="0" i="0" sz="2400" u="none" cap="none" strike="noStrike">
              <a:solidFill>
                <a:srgbClr val="C06C84"/>
              </a:solidFill>
              <a:latin typeface="Calibri"/>
              <a:ea typeface="Calibri"/>
              <a:cs typeface="Calibri"/>
              <a:sym typeface="Calibri"/>
            </a:endParaRPr>
          </a:p>
        </p:txBody>
      </p:sp>
      <p:sp>
        <p:nvSpPr>
          <p:cNvPr id="444" name="Google Shape;444;p15"/>
          <p:cNvSpPr/>
          <p:nvPr/>
        </p:nvSpPr>
        <p:spPr>
          <a:xfrm>
            <a:off x="6573471" y="3281118"/>
            <a:ext cx="2667243" cy="1158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C06C84"/>
              </a:buClr>
              <a:buSzPts val="2400"/>
              <a:buFont typeface="Arial"/>
              <a:buNone/>
            </a:pPr>
            <a:r>
              <a:rPr b="0" i="0" lang="en-US" sz="2400" u="none" cap="none" strike="noStrike">
                <a:solidFill>
                  <a:srgbClr val="C06C84"/>
                </a:solidFill>
                <a:latin typeface="Calibri"/>
                <a:ea typeface="Calibri"/>
                <a:cs typeface="Calibri"/>
                <a:sym typeface="Calibri"/>
              </a:rPr>
              <a:t>Current Fundraising Target: $100000</a:t>
            </a:r>
            <a:endParaRPr b="0" i="0" sz="1800" u="none" cap="none" strike="noStrike">
              <a:solidFill>
                <a:srgbClr val="C06C84"/>
              </a:solidFill>
              <a:latin typeface="Calibri"/>
              <a:ea typeface="Calibri"/>
              <a:cs typeface="Calibri"/>
              <a:sym typeface="Calibri"/>
            </a:endParaRPr>
          </a:p>
        </p:txBody>
      </p:sp>
      <p:sp>
        <p:nvSpPr>
          <p:cNvPr id="445" name="Google Shape;445;p15"/>
          <p:cNvSpPr/>
          <p:nvPr/>
        </p:nvSpPr>
        <p:spPr>
          <a:xfrm>
            <a:off x="9708540" y="3233554"/>
            <a:ext cx="2276755" cy="283464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67280"/>
              </a:buClr>
              <a:buSzPts val="2000"/>
              <a:buFont typeface="Arial"/>
              <a:buNone/>
            </a:pPr>
            <a:r>
              <a:rPr b="0" i="0" lang="en-US" sz="2000" u="none" cap="none" strike="noStrike">
                <a:solidFill>
                  <a:srgbClr val="F67280"/>
                </a:solidFill>
                <a:latin typeface="Calibri"/>
                <a:ea typeface="Calibri"/>
                <a:cs typeface="Calibri"/>
                <a:sym typeface="Calibri"/>
              </a:rPr>
              <a:t>Utilization: </a:t>
            </a:r>
            <a:endParaRPr/>
          </a:p>
          <a:p>
            <a:pPr indent="0" lvl="0" marL="0" marR="0" rtl="0" algn="ctr">
              <a:lnSpc>
                <a:spcPct val="100000"/>
              </a:lnSpc>
              <a:spcBef>
                <a:spcPts val="0"/>
              </a:spcBef>
              <a:spcAft>
                <a:spcPts val="0"/>
              </a:spcAft>
              <a:buClr>
                <a:srgbClr val="F67280"/>
              </a:buClr>
              <a:buSzPts val="2000"/>
              <a:buFont typeface="Arial"/>
              <a:buNone/>
            </a:pPr>
            <a:r>
              <a:rPr b="0" i="0" lang="en-US" sz="2000" u="none" cap="none" strike="noStrike">
                <a:solidFill>
                  <a:srgbClr val="F67280"/>
                </a:solidFill>
                <a:latin typeface="Calibri"/>
                <a:ea typeface="Calibri"/>
                <a:cs typeface="Calibri"/>
                <a:sym typeface="Calibri"/>
              </a:rPr>
              <a:t>Expand program reach, enhance infrastructure, support awareness campaigns, subsidize services for the poor.</a:t>
            </a:r>
            <a:endParaRPr b="0" i="0" sz="1600" u="none" cap="none" strike="noStrike">
              <a:solidFill>
                <a:srgbClr val="F67280"/>
              </a:solidFill>
              <a:latin typeface="Calibri"/>
              <a:ea typeface="Calibri"/>
              <a:cs typeface="Calibri"/>
              <a:sym typeface="Calibri"/>
            </a:endParaRPr>
          </a:p>
        </p:txBody>
      </p:sp>
      <p:sp>
        <p:nvSpPr>
          <p:cNvPr id="446" name="Google Shape;446;p15"/>
          <p:cNvSpPr/>
          <p:nvPr/>
        </p:nvSpPr>
        <p:spPr>
          <a:xfrm>
            <a:off x="6621463" y="0"/>
            <a:ext cx="5570537" cy="584200"/>
          </a:xfrm>
          <a:prstGeom prst="rect">
            <a:avLst/>
          </a:prstGeom>
          <a:solidFill>
            <a:srgbClr val="F8B19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447" name="Google Shape;447;p15"/>
          <p:cNvSpPr/>
          <p:nvPr/>
        </p:nvSpPr>
        <p:spPr>
          <a:xfrm>
            <a:off x="0" y="0"/>
            <a:ext cx="914400" cy="584200"/>
          </a:xfrm>
          <a:prstGeom prst="rect">
            <a:avLst/>
          </a:prstGeom>
          <a:solidFill>
            <a:srgbClr val="6C5B7B"/>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448" name="Google Shape;448;p15"/>
          <p:cNvSpPr/>
          <p:nvPr/>
        </p:nvSpPr>
        <p:spPr>
          <a:xfrm>
            <a:off x="962025" y="0"/>
            <a:ext cx="376238" cy="584200"/>
          </a:xfrm>
          <a:prstGeom prst="rect">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449" name="Google Shape;449;p15"/>
          <p:cNvSpPr/>
          <p:nvPr/>
        </p:nvSpPr>
        <p:spPr>
          <a:xfrm>
            <a:off x="1384300" y="0"/>
            <a:ext cx="146050" cy="584200"/>
          </a:xfrm>
          <a:prstGeom prst="rect">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450" name="Google Shape;450;p15"/>
          <p:cNvSpPr/>
          <p:nvPr/>
        </p:nvSpPr>
        <p:spPr>
          <a:xfrm>
            <a:off x="1708150" y="76200"/>
            <a:ext cx="1939800" cy="51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00"/>
                </a:solidFill>
                <a:latin typeface="Microsoft Yahei"/>
                <a:ea typeface="Microsoft Yahei"/>
                <a:cs typeface="Microsoft Yahei"/>
                <a:sym typeface="Microsoft Yahei"/>
              </a:rPr>
              <a:t>Funding</a:t>
            </a:r>
            <a:endParaRPr b="0" i="0" sz="2800" u="none" cap="none" strike="noStrike">
              <a:solidFill>
                <a:srgbClr val="000000"/>
              </a:solidFill>
              <a:latin typeface="Microsoft Yahei"/>
              <a:ea typeface="Microsoft Yahei"/>
              <a:cs typeface="Microsoft Yahei"/>
              <a:sym typeface="Microsoft Yahei"/>
            </a:endParaRPr>
          </a:p>
        </p:txBody>
      </p:sp>
      <p:pic>
        <p:nvPicPr>
          <p:cNvPr id="451" name="Google Shape;451;p15"/>
          <p:cNvPicPr preferRelativeResize="0"/>
          <p:nvPr/>
        </p:nvPicPr>
        <p:blipFill rotWithShape="1">
          <a:blip r:embed="rId4">
            <a:alphaModFix/>
          </a:blip>
          <a:srcRect b="0" l="0" r="0" t="0"/>
          <a:stretch/>
        </p:blipFill>
        <p:spPr>
          <a:xfrm>
            <a:off x="7286502" y="1612717"/>
            <a:ext cx="568325" cy="539750"/>
          </a:xfrm>
          <a:prstGeom prst="rect">
            <a:avLst/>
          </a:prstGeom>
          <a:noFill/>
          <a:ln>
            <a:noFill/>
          </a:ln>
        </p:spPr>
      </p:pic>
      <p:pic>
        <p:nvPicPr>
          <p:cNvPr id="452" name="Google Shape;452;p15"/>
          <p:cNvPicPr preferRelativeResize="0"/>
          <p:nvPr/>
        </p:nvPicPr>
        <p:blipFill rotWithShape="1">
          <a:blip r:embed="rId5">
            <a:alphaModFix/>
          </a:blip>
          <a:srcRect b="0" l="0" r="0" t="0"/>
          <a:stretch/>
        </p:blipFill>
        <p:spPr>
          <a:xfrm>
            <a:off x="4092209" y="1550865"/>
            <a:ext cx="661987" cy="647700"/>
          </a:xfrm>
          <a:prstGeom prst="rect">
            <a:avLst/>
          </a:prstGeom>
          <a:noFill/>
          <a:ln>
            <a:noFill/>
          </a:ln>
        </p:spPr>
      </p:pic>
      <p:pic>
        <p:nvPicPr>
          <p:cNvPr id="453" name="Google Shape;453;p15"/>
          <p:cNvPicPr preferRelativeResize="0"/>
          <p:nvPr/>
        </p:nvPicPr>
        <p:blipFill rotWithShape="1">
          <a:blip r:embed="rId6">
            <a:alphaModFix/>
          </a:blip>
          <a:srcRect b="0" l="0" r="0" t="0"/>
          <a:stretch/>
        </p:blipFill>
        <p:spPr>
          <a:xfrm>
            <a:off x="10404109" y="1523878"/>
            <a:ext cx="600075" cy="604837"/>
          </a:xfrm>
          <a:prstGeom prst="rect">
            <a:avLst/>
          </a:prstGeom>
          <a:noFill/>
          <a:ln>
            <a:noFill/>
          </a:ln>
        </p:spPr>
      </p:pic>
      <p:pic>
        <p:nvPicPr>
          <p:cNvPr id="454" name="Google Shape;454;p15"/>
          <p:cNvPicPr preferRelativeResize="0"/>
          <p:nvPr/>
        </p:nvPicPr>
        <p:blipFill rotWithShape="1">
          <a:blip r:embed="rId7">
            <a:alphaModFix/>
          </a:blip>
          <a:srcRect b="0" l="0" r="0" t="0"/>
          <a:stretch/>
        </p:blipFill>
        <p:spPr>
          <a:xfrm>
            <a:off x="1042621" y="1523878"/>
            <a:ext cx="574675" cy="57467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9" name="Shape 459"/>
        <p:cNvGrpSpPr/>
        <p:nvPr/>
      </p:nvGrpSpPr>
      <p:grpSpPr>
        <a:xfrm>
          <a:off x="0" y="0"/>
          <a:ext cx="0" cy="0"/>
          <a:chOff x="0" y="0"/>
          <a:chExt cx="0" cy="0"/>
        </a:xfrm>
      </p:grpSpPr>
      <p:sp>
        <p:nvSpPr>
          <p:cNvPr id="460" name="Google Shape;460;p16"/>
          <p:cNvSpPr txBox="1"/>
          <p:nvPr>
            <p:ph type="ctrTitle"/>
          </p:nvPr>
        </p:nvSpPr>
        <p:spPr>
          <a:xfrm>
            <a:off x="583225" y="567925"/>
            <a:ext cx="11082300" cy="1094700"/>
          </a:xfrm>
          <a:prstGeom prst="rect">
            <a:avLst/>
          </a:prstGeom>
          <a:noFill/>
          <a:ln>
            <a:noFill/>
          </a:ln>
        </p:spPr>
        <p:txBody>
          <a:bodyPr anchorCtr="0" anchor="ctr" bIns="121900" lIns="121900" spcFirstLastPara="1" rIns="121900" wrap="square" tIns="121900">
            <a:normAutofit/>
          </a:bodyPr>
          <a:lstStyle/>
          <a:p>
            <a:pPr indent="0" lvl="0" marL="0" rtl="0" algn="ctr">
              <a:lnSpc>
                <a:spcPct val="100000"/>
              </a:lnSpc>
              <a:spcBef>
                <a:spcPts val="0"/>
              </a:spcBef>
              <a:spcAft>
                <a:spcPts val="0"/>
              </a:spcAft>
              <a:buSzPts val="5100"/>
              <a:buNone/>
            </a:pPr>
            <a:r>
              <a:rPr lang="en-US"/>
              <a:t>Go-to-Market (Expansion)</a:t>
            </a:r>
            <a:endParaRPr/>
          </a:p>
        </p:txBody>
      </p:sp>
      <p:sp>
        <p:nvSpPr>
          <p:cNvPr id="461" name="Google Shape;461;p16"/>
          <p:cNvSpPr txBox="1"/>
          <p:nvPr>
            <p:ph idx="1" type="subTitle"/>
          </p:nvPr>
        </p:nvSpPr>
        <p:spPr>
          <a:xfrm>
            <a:off x="1387026" y="1576939"/>
            <a:ext cx="8239500" cy="3670800"/>
          </a:xfrm>
          <a:prstGeom prst="rect">
            <a:avLst/>
          </a:prstGeom>
          <a:noFill/>
          <a:ln>
            <a:noFill/>
          </a:ln>
        </p:spPr>
        <p:txBody>
          <a:bodyPr anchorCtr="0" anchor="t" bIns="121900" lIns="121900" spcFirstLastPara="1" rIns="121900" wrap="square" tIns="121900">
            <a:noAutofit/>
          </a:bodyPr>
          <a:lstStyle/>
          <a:p>
            <a:pPr indent="0" lvl="0" marL="0" rtl="0" algn="ctr">
              <a:lnSpc>
                <a:spcPct val="100000"/>
              </a:lnSpc>
              <a:spcBef>
                <a:spcPts val="0"/>
              </a:spcBef>
              <a:spcAft>
                <a:spcPts val="0"/>
              </a:spcAft>
              <a:buSzPts val="2100"/>
              <a:buNone/>
            </a:pPr>
            <a:r>
              <a:rPr lang="en-US" sz="2600"/>
              <a:t>Our expansion plan for the Renal Health Ambassadors (RHA) Program includes a phased approach. Within the next 12 months, we aim to finalize partnerships, secure required resources, and adapt our program for scalability. Over the subsequent 24 months, we plan to launch in four new states in Nigeria, leveraging our established framework. This timeline ensures effective execution, minimal disruptions, and maximum impact on kidney health management across Nigeria.</a:t>
            </a:r>
            <a:endParaRPr sz="26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6" name="Shape 466"/>
        <p:cNvGrpSpPr/>
        <p:nvPr/>
      </p:nvGrpSpPr>
      <p:grpSpPr>
        <a:xfrm>
          <a:off x="0" y="0"/>
          <a:ext cx="0" cy="0"/>
          <a:chOff x="0" y="0"/>
          <a:chExt cx="0" cy="0"/>
        </a:xfrm>
      </p:grpSpPr>
      <p:sp>
        <p:nvSpPr>
          <p:cNvPr id="467" name="Google Shape;467;p17"/>
          <p:cNvSpPr txBox="1"/>
          <p:nvPr>
            <p:ph type="ctrTitle"/>
          </p:nvPr>
        </p:nvSpPr>
        <p:spPr>
          <a:xfrm>
            <a:off x="531925" y="431100"/>
            <a:ext cx="11338800" cy="1317000"/>
          </a:xfrm>
          <a:prstGeom prst="rect">
            <a:avLst/>
          </a:prstGeom>
          <a:noFill/>
          <a:ln>
            <a:noFill/>
          </a:ln>
        </p:spPr>
        <p:txBody>
          <a:bodyPr anchorCtr="0" anchor="ctr" bIns="121900" lIns="121900" spcFirstLastPara="1" rIns="121900" wrap="square" tIns="121900">
            <a:normAutofit/>
          </a:bodyPr>
          <a:lstStyle/>
          <a:p>
            <a:pPr indent="0" lvl="0" marL="0" rtl="0" algn="ctr">
              <a:lnSpc>
                <a:spcPct val="100000"/>
              </a:lnSpc>
              <a:spcBef>
                <a:spcPts val="0"/>
              </a:spcBef>
              <a:spcAft>
                <a:spcPts val="0"/>
              </a:spcAft>
              <a:buSzPts val="5100"/>
              <a:buNone/>
            </a:pPr>
            <a:r>
              <a:rPr lang="en-US"/>
              <a:t>Commercial and Operational Risks,</a:t>
            </a:r>
            <a:endParaRPr/>
          </a:p>
        </p:txBody>
      </p:sp>
      <p:sp>
        <p:nvSpPr>
          <p:cNvPr id="468" name="Google Shape;468;p17"/>
          <p:cNvSpPr txBox="1"/>
          <p:nvPr>
            <p:ph idx="1" type="subTitle"/>
          </p:nvPr>
        </p:nvSpPr>
        <p:spPr>
          <a:xfrm>
            <a:off x="617424" y="1679577"/>
            <a:ext cx="11116500" cy="4361100"/>
          </a:xfrm>
          <a:prstGeom prst="rect">
            <a:avLst/>
          </a:prstGeom>
          <a:noFill/>
          <a:ln>
            <a:noFill/>
          </a:ln>
        </p:spPr>
        <p:txBody>
          <a:bodyPr anchorCtr="0" anchor="t" bIns="121900" lIns="121900" spcFirstLastPara="1" rIns="121900" wrap="square" tIns="121900">
            <a:noAutofit/>
          </a:bodyPr>
          <a:lstStyle/>
          <a:p>
            <a:pPr indent="0" lvl="0" marL="0" rtl="0" algn="ctr">
              <a:lnSpc>
                <a:spcPct val="100000"/>
              </a:lnSpc>
              <a:spcBef>
                <a:spcPts val="0"/>
              </a:spcBef>
              <a:spcAft>
                <a:spcPts val="0"/>
              </a:spcAft>
              <a:buSzPts val="2100"/>
              <a:buNone/>
            </a:pPr>
            <a:r>
              <a:rPr lang="en-US" sz="3300"/>
              <a:t>The RHA Program acknowledges potential commercial risks like variable reimbursement rates and competition, along with operational risks such as technical issues and fluctuating patient volumes. We address these concerns through market analysis, strategic partnerships, and a contingency plan. Our focus on adaptability and collaboration helps mitigate these risks, ensuring the seamless delivery of comprehensive kidney health solutions and sustained program success.</a:t>
            </a:r>
            <a:endParaRPr sz="33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472" name="Shape 472"/>
        <p:cNvGrpSpPr/>
        <p:nvPr/>
      </p:nvGrpSpPr>
      <p:grpSpPr>
        <a:xfrm>
          <a:off x="0" y="0"/>
          <a:ext cx="0" cy="0"/>
          <a:chOff x="0" y="0"/>
          <a:chExt cx="0" cy="0"/>
        </a:xfrm>
      </p:grpSpPr>
      <p:sp>
        <p:nvSpPr>
          <p:cNvPr id="473" name="Google Shape;473;p18"/>
          <p:cNvSpPr/>
          <p:nvPr/>
        </p:nvSpPr>
        <p:spPr>
          <a:xfrm>
            <a:off x="6621463" y="0"/>
            <a:ext cx="5570537" cy="584200"/>
          </a:xfrm>
          <a:prstGeom prst="rect">
            <a:avLst/>
          </a:prstGeom>
          <a:solidFill>
            <a:srgbClr val="F8B19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474" name="Google Shape;474;p18"/>
          <p:cNvSpPr/>
          <p:nvPr/>
        </p:nvSpPr>
        <p:spPr>
          <a:xfrm>
            <a:off x="0" y="0"/>
            <a:ext cx="914400" cy="584200"/>
          </a:xfrm>
          <a:prstGeom prst="rect">
            <a:avLst/>
          </a:prstGeom>
          <a:solidFill>
            <a:srgbClr val="6C5B7B"/>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475" name="Google Shape;475;p18"/>
          <p:cNvSpPr/>
          <p:nvPr/>
        </p:nvSpPr>
        <p:spPr>
          <a:xfrm>
            <a:off x="962025" y="0"/>
            <a:ext cx="376238" cy="584200"/>
          </a:xfrm>
          <a:prstGeom prst="rect">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476" name="Google Shape;476;p18"/>
          <p:cNvSpPr/>
          <p:nvPr/>
        </p:nvSpPr>
        <p:spPr>
          <a:xfrm>
            <a:off x="1384300" y="0"/>
            <a:ext cx="146050" cy="584200"/>
          </a:xfrm>
          <a:prstGeom prst="rect">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477" name="Google Shape;477;p18"/>
          <p:cNvSpPr/>
          <p:nvPr/>
        </p:nvSpPr>
        <p:spPr>
          <a:xfrm>
            <a:off x="1708150" y="76200"/>
            <a:ext cx="1088888"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00"/>
                </a:solidFill>
                <a:latin typeface="Microsoft Yahei"/>
                <a:ea typeface="Microsoft Yahei"/>
                <a:cs typeface="Microsoft Yahei"/>
                <a:sym typeface="Microsoft Yahei"/>
              </a:rPr>
              <a:t>Team</a:t>
            </a:r>
            <a:endParaRPr b="0" i="0" sz="2800" u="none" cap="none" strike="noStrike">
              <a:solidFill>
                <a:srgbClr val="000000"/>
              </a:solidFill>
              <a:latin typeface="Microsoft Yahei"/>
              <a:ea typeface="Microsoft Yahei"/>
              <a:cs typeface="Microsoft Yahei"/>
              <a:sym typeface="Microsoft Yahei"/>
            </a:endParaRPr>
          </a:p>
        </p:txBody>
      </p:sp>
      <p:sp>
        <p:nvSpPr>
          <p:cNvPr id="478" name="Google Shape;478;p18"/>
          <p:cNvSpPr/>
          <p:nvPr/>
        </p:nvSpPr>
        <p:spPr>
          <a:xfrm>
            <a:off x="560387" y="1126636"/>
            <a:ext cx="447675" cy="447675"/>
          </a:xfrm>
          <a:prstGeom prst="ellipse">
            <a:avLst/>
          </a:prstGeom>
          <a:solidFill>
            <a:srgbClr val="F8B19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479" name="Google Shape;479;p18"/>
          <p:cNvSpPr/>
          <p:nvPr/>
        </p:nvSpPr>
        <p:spPr>
          <a:xfrm>
            <a:off x="560387" y="2323611"/>
            <a:ext cx="447675" cy="447675"/>
          </a:xfrm>
          <a:prstGeom prst="ellipse">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480" name="Google Shape;480;p18"/>
          <p:cNvSpPr/>
          <p:nvPr/>
        </p:nvSpPr>
        <p:spPr>
          <a:xfrm>
            <a:off x="560387" y="3520586"/>
            <a:ext cx="447675" cy="447675"/>
          </a:xfrm>
          <a:prstGeom prst="ellipse">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481" name="Google Shape;481;p18"/>
          <p:cNvSpPr/>
          <p:nvPr/>
        </p:nvSpPr>
        <p:spPr>
          <a:xfrm>
            <a:off x="560387" y="4664439"/>
            <a:ext cx="447675" cy="447675"/>
          </a:xfrm>
          <a:prstGeom prst="ellipse">
            <a:avLst/>
          </a:prstGeom>
          <a:solidFill>
            <a:srgbClr val="6C5B7B"/>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482" name="Google Shape;482;p18"/>
          <p:cNvSpPr/>
          <p:nvPr/>
        </p:nvSpPr>
        <p:spPr>
          <a:xfrm>
            <a:off x="1384300" y="782148"/>
            <a:ext cx="5758180" cy="1729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8B193"/>
              </a:buClr>
              <a:buSzPts val="2800"/>
              <a:buFont typeface="Arial"/>
              <a:buNone/>
            </a:pPr>
            <a:r>
              <a:rPr b="1" i="0" lang="en-US" sz="2800" u="none" cap="none" strike="noStrike">
                <a:solidFill>
                  <a:srgbClr val="F8B193"/>
                </a:solidFill>
                <a:latin typeface="Calibri"/>
                <a:ea typeface="Calibri"/>
                <a:cs typeface="Calibri"/>
                <a:sym typeface="Calibri"/>
              </a:rPr>
              <a:t>Dr. Charles Umeh</a:t>
            </a:r>
            <a:endParaRPr b="1" i="0" sz="1600" u="none" cap="none" strike="noStrike">
              <a:solidFill>
                <a:srgbClr val="F8B193"/>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Calibri"/>
                <a:ea typeface="Calibri"/>
                <a:cs typeface="Calibri"/>
                <a:sym typeface="Calibri"/>
              </a:rPr>
              <a:t>CEO - Public Health Physician, Digital Health expert with 7 years experience.</a:t>
            </a:r>
            <a:endParaRPr b="0" i="0" sz="20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Calibri"/>
                <a:ea typeface="Calibri"/>
                <a:cs typeface="Calibri"/>
                <a:sym typeface="Calibri"/>
              </a:rPr>
              <a:t>won a UNDP award in 2018 and nominated for national physicians award in 2022</a:t>
            </a:r>
            <a:endParaRPr b="0" i="0" sz="2000" u="none" cap="none" strike="noStrike">
              <a:solidFill>
                <a:srgbClr val="000000"/>
              </a:solidFill>
              <a:latin typeface="Calibri"/>
              <a:ea typeface="Calibri"/>
              <a:cs typeface="Calibri"/>
              <a:sym typeface="Calibri"/>
            </a:endParaRPr>
          </a:p>
        </p:txBody>
      </p:sp>
      <p:sp>
        <p:nvSpPr>
          <p:cNvPr id="483" name="Google Shape;483;p18"/>
          <p:cNvSpPr/>
          <p:nvPr/>
        </p:nvSpPr>
        <p:spPr>
          <a:xfrm>
            <a:off x="1338263" y="2297101"/>
            <a:ext cx="6960800" cy="112010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67280"/>
              </a:buClr>
              <a:buSzPts val="2800"/>
              <a:buFont typeface="Arial"/>
              <a:buNone/>
            </a:pPr>
            <a:r>
              <a:rPr b="1" i="0" lang="en-US" sz="2800" u="none" cap="none" strike="noStrike">
                <a:solidFill>
                  <a:srgbClr val="F67280"/>
                </a:solidFill>
                <a:latin typeface="Calibri"/>
                <a:ea typeface="Calibri"/>
                <a:cs typeface="Calibri"/>
                <a:sym typeface="Calibri"/>
              </a:rPr>
              <a:t>Maryam Bello </a:t>
            </a:r>
            <a:endParaRPr b="1" i="0" sz="1600" u="none" cap="none" strike="noStrike">
              <a:solidFill>
                <a:srgbClr val="F6728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Calibri"/>
                <a:ea typeface="Calibri"/>
                <a:cs typeface="Calibri"/>
                <a:sym typeface="Calibri"/>
              </a:rPr>
              <a:t>CTO - Healthcare Technology, 5 years experience.</a:t>
            </a:r>
            <a:endParaRPr b="0" i="0" sz="20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Calibri"/>
                <a:ea typeface="Calibri"/>
                <a:cs typeface="Calibri"/>
                <a:sym typeface="Calibri"/>
              </a:rPr>
              <a:t>Award winning STEM mentor.</a:t>
            </a:r>
            <a:endParaRPr b="0" i="0" sz="2000" u="none" cap="none" strike="noStrike">
              <a:solidFill>
                <a:srgbClr val="000000"/>
              </a:solidFill>
              <a:latin typeface="Calibri"/>
              <a:ea typeface="Calibri"/>
              <a:cs typeface="Calibri"/>
              <a:sym typeface="Calibri"/>
            </a:endParaRPr>
          </a:p>
        </p:txBody>
      </p:sp>
      <p:sp>
        <p:nvSpPr>
          <p:cNvPr id="484" name="Google Shape;484;p18"/>
          <p:cNvSpPr/>
          <p:nvPr/>
        </p:nvSpPr>
        <p:spPr>
          <a:xfrm>
            <a:off x="1384300" y="3517367"/>
            <a:ext cx="7993380" cy="81534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C06C84"/>
              </a:buClr>
              <a:buSzPts val="2800"/>
              <a:buFont typeface="Arial"/>
              <a:buNone/>
            </a:pPr>
            <a:r>
              <a:rPr b="1" i="0" lang="en-US" sz="2800" u="none" cap="none" strike="noStrike">
                <a:solidFill>
                  <a:srgbClr val="C06C84"/>
                </a:solidFill>
                <a:latin typeface="Calibri"/>
                <a:ea typeface="Calibri"/>
                <a:cs typeface="Calibri"/>
                <a:sym typeface="Calibri"/>
              </a:rPr>
              <a:t>Jessica Apeh </a:t>
            </a:r>
            <a:endParaRPr b="1" i="0" sz="1600" u="none" cap="none" strike="noStrike">
              <a:solidFill>
                <a:srgbClr val="C06C84"/>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Calibri"/>
                <a:ea typeface="Calibri"/>
                <a:cs typeface="Calibri"/>
                <a:sym typeface="Calibri"/>
              </a:rPr>
              <a:t>Health Program Manager - Nurse, Public Health, 4 years experience</a:t>
            </a:r>
            <a:endParaRPr b="0" i="0" sz="2000" u="none" cap="none" strike="noStrike">
              <a:solidFill>
                <a:srgbClr val="000000"/>
              </a:solidFill>
              <a:latin typeface="Microsoft Yahei"/>
              <a:ea typeface="Microsoft Yahei"/>
              <a:cs typeface="Microsoft Yahei"/>
              <a:sym typeface="Microsoft Yahei"/>
            </a:endParaRPr>
          </a:p>
        </p:txBody>
      </p:sp>
      <p:sp>
        <p:nvSpPr>
          <p:cNvPr id="485" name="Google Shape;485;p18"/>
          <p:cNvSpPr/>
          <p:nvPr/>
        </p:nvSpPr>
        <p:spPr>
          <a:xfrm>
            <a:off x="1384300" y="4334239"/>
            <a:ext cx="4831080" cy="142489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6C5B7B"/>
              </a:buClr>
              <a:buSzPts val="2800"/>
              <a:buFont typeface="Arial"/>
              <a:buNone/>
            </a:pPr>
            <a:r>
              <a:rPr b="1" i="0" lang="en-US" sz="2800" u="none" cap="none" strike="noStrike">
                <a:solidFill>
                  <a:srgbClr val="6C5B7B"/>
                </a:solidFill>
                <a:latin typeface="Calibri"/>
                <a:ea typeface="Calibri"/>
                <a:cs typeface="Calibri"/>
                <a:sym typeface="Calibri"/>
              </a:rPr>
              <a:t>Chidi Nwaogu </a:t>
            </a:r>
            <a:endParaRPr b="1" i="0" sz="1600" u="none" cap="none" strike="noStrike">
              <a:solidFill>
                <a:srgbClr val="6C5B7B"/>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Calibri"/>
                <a:ea typeface="Calibri"/>
                <a:cs typeface="Calibri"/>
                <a:sym typeface="Calibri"/>
              </a:rPr>
              <a:t>Advisor</a:t>
            </a:r>
            <a:endParaRPr/>
          </a:p>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Calibri"/>
                <a:ea typeface="Calibri"/>
                <a:cs typeface="Calibri"/>
                <a:sym typeface="Calibri"/>
              </a:rPr>
              <a:t>Entrepreneurship, Business Development. </a:t>
            </a:r>
            <a:endParaRPr b="0" i="0" sz="20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Calibri"/>
                <a:ea typeface="Calibri"/>
                <a:cs typeface="Calibri"/>
                <a:sym typeface="Calibri"/>
              </a:rPr>
              <a:t>ABH finalist in 2021</a:t>
            </a:r>
            <a:endParaRPr b="0" i="0" sz="2000" u="none" cap="none" strike="noStrike">
              <a:solidFill>
                <a:srgbClr val="000000"/>
              </a:solidFill>
              <a:latin typeface="Calibri"/>
              <a:ea typeface="Calibri"/>
              <a:cs typeface="Calibri"/>
              <a:sym typeface="Calibri"/>
            </a:endParaRPr>
          </a:p>
        </p:txBody>
      </p:sp>
      <p:sp>
        <p:nvSpPr>
          <p:cNvPr id="486" name="Google Shape;486;p18"/>
          <p:cNvSpPr/>
          <p:nvPr/>
        </p:nvSpPr>
        <p:spPr>
          <a:xfrm>
            <a:off x="560387" y="5973227"/>
            <a:ext cx="447675" cy="447675"/>
          </a:xfrm>
          <a:prstGeom prst="ellipse">
            <a:avLst/>
          </a:prstGeom>
          <a:solidFill>
            <a:srgbClr val="6C5B7B"/>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487" name="Google Shape;487;p18"/>
          <p:cNvSpPr/>
          <p:nvPr/>
        </p:nvSpPr>
        <p:spPr>
          <a:xfrm>
            <a:off x="1384300" y="5643027"/>
            <a:ext cx="4329945" cy="1120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6C5B7B"/>
              </a:buClr>
              <a:buSzPts val="2800"/>
              <a:buFont typeface="Arial"/>
              <a:buNone/>
            </a:pPr>
            <a:r>
              <a:rPr b="1" i="0" lang="en-US" sz="2800" u="none" cap="none" strike="noStrike">
                <a:solidFill>
                  <a:srgbClr val="6C5B7B"/>
                </a:solidFill>
                <a:latin typeface="Calibri"/>
                <a:ea typeface="Calibri"/>
                <a:cs typeface="Calibri"/>
                <a:sym typeface="Calibri"/>
              </a:rPr>
              <a:t>Mrs. Uzochukwu Stella </a:t>
            </a:r>
            <a:endParaRPr b="1" i="0" sz="1600" u="none" cap="none" strike="noStrike">
              <a:solidFill>
                <a:srgbClr val="6C5B7B"/>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Calibri"/>
                <a:ea typeface="Calibri"/>
                <a:cs typeface="Calibri"/>
                <a:sym typeface="Calibri"/>
              </a:rPr>
              <a:t>Advisor</a:t>
            </a:r>
            <a:endParaRPr/>
          </a:p>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Calibri"/>
                <a:ea typeface="Calibri"/>
                <a:cs typeface="Calibri"/>
                <a:sym typeface="Calibri"/>
              </a:rPr>
              <a:t>Technovation Regional Ambassador</a:t>
            </a:r>
            <a:endParaRPr b="0" i="0" sz="2000" u="none" cap="none" strike="noStrike">
              <a:solidFill>
                <a:srgbClr val="000000"/>
              </a:solidFill>
              <a:latin typeface="Calibri"/>
              <a:ea typeface="Calibri"/>
              <a:cs typeface="Calibri"/>
              <a:sym typeface="Calibri"/>
            </a:endParaRPr>
          </a:p>
        </p:txBody>
      </p:sp>
      <p:pic>
        <p:nvPicPr>
          <p:cNvPr descr="A person in blue scrubs with stethoscope around neck and arms crossed  Description automatically generated" id="488" name="Google Shape;488;p18"/>
          <p:cNvPicPr preferRelativeResize="0"/>
          <p:nvPr/>
        </p:nvPicPr>
        <p:blipFill rotWithShape="1">
          <a:blip r:embed="rId4">
            <a:alphaModFix/>
          </a:blip>
          <a:srcRect b="0" l="0" r="0" t="0"/>
          <a:stretch/>
        </p:blipFill>
        <p:spPr>
          <a:xfrm>
            <a:off x="7103568" y="642508"/>
            <a:ext cx="1011378" cy="1415929"/>
          </a:xfrm>
          <a:prstGeom prst="rect">
            <a:avLst/>
          </a:prstGeom>
          <a:noFill/>
          <a:ln>
            <a:noFill/>
          </a:ln>
        </p:spPr>
      </p:pic>
      <p:pic>
        <p:nvPicPr>
          <p:cNvPr descr="A person wearing a black head wrap and a watch  Description automatically generated" id="489" name="Google Shape;489;p18"/>
          <p:cNvPicPr preferRelativeResize="0"/>
          <p:nvPr/>
        </p:nvPicPr>
        <p:blipFill rotWithShape="1">
          <a:blip r:embed="rId5">
            <a:alphaModFix/>
          </a:blip>
          <a:srcRect b="0" l="0" r="0" t="0"/>
          <a:stretch/>
        </p:blipFill>
        <p:spPr>
          <a:xfrm>
            <a:off x="7103568" y="2203036"/>
            <a:ext cx="1214167" cy="1214167"/>
          </a:xfrm>
          <a:prstGeom prst="rect">
            <a:avLst/>
          </a:prstGeom>
          <a:noFill/>
          <a:ln>
            <a:noFill/>
          </a:ln>
        </p:spPr>
      </p:pic>
      <p:pic>
        <p:nvPicPr>
          <p:cNvPr descr="A person taking a selfie  Description automatically generated" id="490" name="Google Shape;490;p18"/>
          <p:cNvPicPr preferRelativeResize="0"/>
          <p:nvPr/>
        </p:nvPicPr>
        <p:blipFill rotWithShape="1">
          <a:blip r:embed="rId6">
            <a:alphaModFix/>
          </a:blip>
          <a:srcRect b="0" l="0" r="0" t="0"/>
          <a:stretch/>
        </p:blipFill>
        <p:spPr>
          <a:xfrm>
            <a:off x="9083055" y="3218560"/>
            <a:ext cx="1084471" cy="1299920"/>
          </a:xfrm>
          <a:prstGeom prst="rect">
            <a:avLst/>
          </a:prstGeom>
          <a:noFill/>
          <a:ln>
            <a:noFill/>
          </a:ln>
        </p:spPr>
      </p:pic>
      <p:pic>
        <p:nvPicPr>
          <p:cNvPr descr="A person smiling for the camera  Description automatically generated" id="491" name="Google Shape;491;p18"/>
          <p:cNvPicPr preferRelativeResize="0"/>
          <p:nvPr/>
        </p:nvPicPr>
        <p:blipFill rotWithShape="1">
          <a:blip r:embed="rId7">
            <a:alphaModFix/>
          </a:blip>
          <a:srcRect b="0" l="0" r="0" t="0"/>
          <a:stretch/>
        </p:blipFill>
        <p:spPr>
          <a:xfrm>
            <a:off x="6317819" y="4263245"/>
            <a:ext cx="1138773" cy="1138773"/>
          </a:xfrm>
          <a:prstGeom prst="rect">
            <a:avLst/>
          </a:prstGeom>
          <a:noFill/>
          <a:ln>
            <a:noFill/>
          </a:ln>
        </p:spPr>
      </p:pic>
      <p:pic>
        <p:nvPicPr>
          <p:cNvPr descr="A person smiling for a picture  Description automatically generated" id="492" name="Google Shape;492;p18"/>
          <p:cNvPicPr preferRelativeResize="0"/>
          <p:nvPr/>
        </p:nvPicPr>
        <p:blipFill rotWithShape="1">
          <a:blip r:embed="rId8">
            <a:alphaModFix/>
          </a:blip>
          <a:srcRect b="0" l="0" r="0" t="0"/>
          <a:stretch/>
        </p:blipFill>
        <p:spPr>
          <a:xfrm>
            <a:off x="5587922" y="5563866"/>
            <a:ext cx="1459793" cy="1217934"/>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496" name="Shape 496"/>
        <p:cNvGrpSpPr/>
        <p:nvPr/>
      </p:nvGrpSpPr>
      <p:grpSpPr>
        <a:xfrm>
          <a:off x="0" y="0"/>
          <a:ext cx="0" cy="0"/>
          <a:chOff x="0" y="0"/>
          <a:chExt cx="0" cy="0"/>
        </a:xfrm>
      </p:grpSpPr>
      <p:sp>
        <p:nvSpPr>
          <p:cNvPr id="497" name="Google Shape;497;p19"/>
          <p:cNvSpPr/>
          <p:nvPr/>
        </p:nvSpPr>
        <p:spPr>
          <a:xfrm>
            <a:off x="6621463" y="0"/>
            <a:ext cx="5570537" cy="584200"/>
          </a:xfrm>
          <a:prstGeom prst="rect">
            <a:avLst/>
          </a:prstGeom>
          <a:solidFill>
            <a:srgbClr val="F8B19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498" name="Google Shape;498;p19"/>
          <p:cNvSpPr/>
          <p:nvPr/>
        </p:nvSpPr>
        <p:spPr>
          <a:xfrm>
            <a:off x="0" y="0"/>
            <a:ext cx="914400" cy="584200"/>
          </a:xfrm>
          <a:prstGeom prst="rect">
            <a:avLst/>
          </a:prstGeom>
          <a:solidFill>
            <a:srgbClr val="6C5B7B"/>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499" name="Google Shape;499;p19"/>
          <p:cNvSpPr/>
          <p:nvPr/>
        </p:nvSpPr>
        <p:spPr>
          <a:xfrm>
            <a:off x="962025" y="0"/>
            <a:ext cx="376238" cy="584200"/>
          </a:xfrm>
          <a:prstGeom prst="rect">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500" name="Google Shape;500;p19"/>
          <p:cNvSpPr/>
          <p:nvPr/>
        </p:nvSpPr>
        <p:spPr>
          <a:xfrm>
            <a:off x="1384300" y="0"/>
            <a:ext cx="146050" cy="584200"/>
          </a:xfrm>
          <a:prstGeom prst="rect">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501" name="Google Shape;501;p19"/>
          <p:cNvSpPr/>
          <p:nvPr/>
        </p:nvSpPr>
        <p:spPr>
          <a:xfrm>
            <a:off x="1708150" y="76200"/>
            <a:ext cx="2176780" cy="51054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00"/>
                </a:solidFill>
                <a:latin typeface="Microsoft Yahei"/>
                <a:ea typeface="Microsoft Yahei"/>
                <a:cs typeface="Microsoft Yahei"/>
                <a:sym typeface="Microsoft Yahei"/>
              </a:rPr>
              <a:t>Partnerships</a:t>
            </a:r>
            <a:endParaRPr b="0" i="0" sz="2800" u="none" cap="none" strike="noStrike">
              <a:solidFill>
                <a:srgbClr val="000000"/>
              </a:solidFill>
              <a:latin typeface="Microsoft Yahei"/>
              <a:ea typeface="Microsoft Yahei"/>
              <a:cs typeface="Microsoft Yahei"/>
              <a:sym typeface="Microsoft Yahei"/>
            </a:endParaRPr>
          </a:p>
        </p:txBody>
      </p:sp>
      <p:sp>
        <p:nvSpPr>
          <p:cNvPr id="502" name="Google Shape;502;p19"/>
          <p:cNvSpPr/>
          <p:nvPr/>
        </p:nvSpPr>
        <p:spPr>
          <a:xfrm rot="10800000">
            <a:off x="5387975" y="3532188"/>
            <a:ext cx="1924050" cy="2032000"/>
          </a:xfrm>
          <a:custGeom>
            <a:rect b="b" l="l" r="r" t="t"/>
            <a:pathLst>
              <a:path extrusionOk="0" h="2031999" w="1924050">
                <a:moveTo>
                  <a:pt x="1416050" y="2031999"/>
                </a:moveTo>
                <a:lnTo>
                  <a:pt x="757236" y="2031999"/>
                </a:lnTo>
                <a:lnTo>
                  <a:pt x="1265236" y="1"/>
                </a:lnTo>
                <a:lnTo>
                  <a:pt x="0" y="1"/>
                </a:lnTo>
                <a:lnTo>
                  <a:pt x="0" y="0"/>
                </a:lnTo>
                <a:lnTo>
                  <a:pt x="1924050" y="0"/>
                </a:lnTo>
                <a:lnTo>
                  <a:pt x="1416050" y="2031999"/>
                </a:lnTo>
                <a:close/>
              </a:path>
            </a:pathLst>
          </a:custGeom>
          <a:solidFill>
            <a:srgbClr val="6C5B7B"/>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503" name="Google Shape;503;p19"/>
          <p:cNvSpPr/>
          <p:nvPr/>
        </p:nvSpPr>
        <p:spPr>
          <a:xfrm rot="10800000">
            <a:off x="8783638" y="3532188"/>
            <a:ext cx="1924050" cy="2032000"/>
          </a:xfrm>
          <a:custGeom>
            <a:rect b="b" l="l" r="r" t="t"/>
            <a:pathLst>
              <a:path extrusionOk="0" h="2031999" w="1924050">
                <a:moveTo>
                  <a:pt x="1416050" y="2031999"/>
                </a:moveTo>
                <a:lnTo>
                  <a:pt x="938746" y="2031999"/>
                </a:lnTo>
                <a:lnTo>
                  <a:pt x="1446746" y="1"/>
                </a:lnTo>
                <a:lnTo>
                  <a:pt x="0" y="1"/>
                </a:lnTo>
                <a:lnTo>
                  <a:pt x="0" y="0"/>
                </a:lnTo>
                <a:lnTo>
                  <a:pt x="1924050" y="0"/>
                </a:lnTo>
                <a:lnTo>
                  <a:pt x="1416050" y="2031999"/>
                </a:lnTo>
                <a:close/>
              </a:path>
            </a:pathLst>
          </a:custGeom>
          <a:solidFill>
            <a:srgbClr val="C06C8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504" name="Google Shape;504;p19"/>
          <p:cNvSpPr/>
          <p:nvPr/>
        </p:nvSpPr>
        <p:spPr>
          <a:xfrm rot="10800000">
            <a:off x="9334500" y="3532188"/>
            <a:ext cx="822325" cy="2032000"/>
          </a:xfrm>
          <a:custGeom>
            <a:rect b="b" l="l" r="r" t="t"/>
            <a:pathLst>
              <a:path extrusionOk="0" h="2031999" w="822330">
                <a:moveTo>
                  <a:pt x="314330" y="2031999"/>
                </a:moveTo>
                <a:lnTo>
                  <a:pt x="0" y="2031999"/>
                </a:lnTo>
                <a:lnTo>
                  <a:pt x="508000" y="0"/>
                </a:lnTo>
                <a:lnTo>
                  <a:pt x="822330" y="0"/>
                </a:lnTo>
                <a:lnTo>
                  <a:pt x="314330" y="2031999"/>
                </a:lnTo>
                <a:close/>
              </a:path>
            </a:pathLst>
          </a:custGeom>
          <a:solidFill>
            <a:srgbClr val="F6728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505" name="Google Shape;505;p19"/>
          <p:cNvSpPr/>
          <p:nvPr/>
        </p:nvSpPr>
        <p:spPr>
          <a:xfrm rot="10800000">
            <a:off x="9725025" y="3532188"/>
            <a:ext cx="688975" cy="2032000"/>
          </a:xfrm>
          <a:custGeom>
            <a:rect b="b" l="l" r="r" t="t"/>
            <a:pathLst>
              <a:path extrusionOk="0" h="2031999" w="688447">
                <a:moveTo>
                  <a:pt x="180447" y="2031999"/>
                </a:moveTo>
                <a:lnTo>
                  <a:pt x="0" y="2031999"/>
                </a:lnTo>
                <a:lnTo>
                  <a:pt x="508000" y="0"/>
                </a:lnTo>
                <a:lnTo>
                  <a:pt x="688447" y="0"/>
                </a:lnTo>
                <a:lnTo>
                  <a:pt x="180447" y="2031999"/>
                </a:lnTo>
                <a:close/>
              </a:path>
            </a:pathLst>
          </a:custGeom>
          <a:solidFill>
            <a:srgbClr val="F8B19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506" name="Google Shape;506;p19"/>
          <p:cNvSpPr/>
          <p:nvPr/>
        </p:nvSpPr>
        <p:spPr>
          <a:xfrm flipH="1" rot="10800000">
            <a:off x="4614863" y="1427163"/>
            <a:ext cx="1924050" cy="2032000"/>
          </a:xfrm>
          <a:custGeom>
            <a:rect b="b" l="l" r="r" t="t"/>
            <a:pathLst>
              <a:path extrusionOk="0" h="2031999" w="1924050">
                <a:moveTo>
                  <a:pt x="1416050" y="2031999"/>
                </a:moveTo>
                <a:lnTo>
                  <a:pt x="757236" y="2031999"/>
                </a:lnTo>
                <a:lnTo>
                  <a:pt x="1265236" y="1"/>
                </a:lnTo>
                <a:lnTo>
                  <a:pt x="0" y="1"/>
                </a:lnTo>
                <a:lnTo>
                  <a:pt x="0" y="0"/>
                </a:lnTo>
                <a:lnTo>
                  <a:pt x="1924050" y="0"/>
                </a:lnTo>
                <a:lnTo>
                  <a:pt x="1416050" y="2031999"/>
                </a:lnTo>
                <a:close/>
              </a:path>
            </a:pathLst>
          </a:custGeom>
          <a:solidFill>
            <a:srgbClr val="6C5B7B"/>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507" name="Google Shape;507;p19"/>
          <p:cNvSpPr/>
          <p:nvPr/>
        </p:nvSpPr>
        <p:spPr>
          <a:xfrm flipH="1" rot="10800000">
            <a:off x="1219200" y="1427163"/>
            <a:ext cx="1924050" cy="2032000"/>
          </a:xfrm>
          <a:custGeom>
            <a:rect b="b" l="l" r="r" t="t"/>
            <a:pathLst>
              <a:path extrusionOk="0" h="2031999" w="1924050">
                <a:moveTo>
                  <a:pt x="1416050" y="2031999"/>
                </a:moveTo>
                <a:lnTo>
                  <a:pt x="938746" y="2031999"/>
                </a:lnTo>
                <a:lnTo>
                  <a:pt x="1446746" y="1"/>
                </a:lnTo>
                <a:lnTo>
                  <a:pt x="0" y="1"/>
                </a:lnTo>
                <a:lnTo>
                  <a:pt x="0" y="0"/>
                </a:lnTo>
                <a:lnTo>
                  <a:pt x="1924050" y="0"/>
                </a:lnTo>
                <a:lnTo>
                  <a:pt x="1416050" y="2031999"/>
                </a:lnTo>
                <a:close/>
              </a:path>
            </a:pathLst>
          </a:custGeom>
          <a:solidFill>
            <a:srgbClr val="C06C8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508" name="Google Shape;508;p19"/>
          <p:cNvSpPr/>
          <p:nvPr/>
        </p:nvSpPr>
        <p:spPr>
          <a:xfrm flipH="1" rot="10800000">
            <a:off x="1770063" y="1427163"/>
            <a:ext cx="822325" cy="2032000"/>
          </a:xfrm>
          <a:custGeom>
            <a:rect b="b" l="l" r="r" t="t"/>
            <a:pathLst>
              <a:path extrusionOk="0" h="2031999" w="822330">
                <a:moveTo>
                  <a:pt x="314330" y="2031999"/>
                </a:moveTo>
                <a:lnTo>
                  <a:pt x="0" y="2031999"/>
                </a:lnTo>
                <a:lnTo>
                  <a:pt x="508000" y="0"/>
                </a:lnTo>
                <a:lnTo>
                  <a:pt x="822330" y="0"/>
                </a:lnTo>
                <a:lnTo>
                  <a:pt x="314330" y="2031999"/>
                </a:lnTo>
                <a:close/>
              </a:path>
            </a:pathLst>
          </a:custGeom>
          <a:solidFill>
            <a:srgbClr val="F6728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509" name="Google Shape;509;p19"/>
          <p:cNvSpPr/>
          <p:nvPr/>
        </p:nvSpPr>
        <p:spPr>
          <a:xfrm flipH="1" rot="10800000">
            <a:off x="1514475" y="1427163"/>
            <a:ext cx="688975" cy="2032000"/>
          </a:xfrm>
          <a:custGeom>
            <a:rect b="b" l="l" r="r" t="t"/>
            <a:pathLst>
              <a:path extrusionOk="0" h="2031999" w="688447">
                <a:moveTo>
                  <a:pt x="180447" y="2031999"/>
                </a:moveTo>
                <a:lnTo>
                  <a:pt x="0" y="2031999"/>
                </a:lnTo>
                <a:lnTo>
                  <a:pt x="508000" y="0"/>
                </a:lnTo>
                <a:lnTo>
                  <a:pt x="688447" y="0"/>
                </a:lnTo>
                <a:lnTo>
                  <a:pt x="180447" y="2031999"/>
                </a:lnTo>
                <a:close/>
              </a:path>
            </a:pathLst>
          </a:custGeom>
          <a:solidFill>
            <a:srgbClr val="F8B19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510" name="Google Shape;510;p19"/>
          <p:cNvSpPr/>
          <p:nvPr/>
        </p:nvSpPr>
        <p:spPr>
          <a:xfrm>
            <a:off x="6886575" y="1550988"/>
            <a:ext cx="4543425" cy="131063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Microsoft Yahei"/>
                <a:ea typeface="Microsoft Yahei"/>
                <a:cs typeface="Microsoft Yahei"/>
                <a:sym typeface="Microsoft Yahei"/>
              </a:rPr>
              <a:t>Currently negotiating Formal partnerships with  State Ministry of Health to establish referral pathways from  their health centers.</a:t>
            </a:r>
            <a:endParaRPr b="0" i="0" sz="2000" u="none" cap="none" strike="noStrike">
              <a:solidFill>
                <a:srgbClr val="000000"/>
              </a:solidFill>
              <a:latin typeface="Microsoft Yahei"/>
              <a:ea typeface="Microsoft Yahei"/>
              <a:cs typeface="Microsoft Yahei"/>
              <a:sym typeface="Microsoft Yahei"/>
            </a:endParaRPr>
          </a:p>
        </p:txBody>
      </p:sp>
      <p:sp>
        <p:nvSpPr>
          <p:cNvPr id="511" name="Google Shape;511;p19"/>
          <p:cNvSpPr/>
          <p:nvPr/>
        </p:nvSpPr>
        <p:spPr>
          <a:xfrm>
            <a:off x="931863" y="3746500"/>
            <a:ext cx="4162424" cy="120900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Microsoft Yahei"/>
                <a:ea typeface="Microsoft Yahei"/>
                <a:cs typeface="Microsoft Yahei"/>
                <a:sym typeface="Microsoft Yahei"/>
              </a:rPr>
              <a:t>Informal partnerships with  4 hospitals,  6 nephrologists, and  4 dialysis centers for referrals.</a:t>
            </a:r>
            <a:endParaRPr b="0" i="0" sz="2000" u="none" cap="none" strike="noStrike">
              <a:solidFill>
                <a:srgbClr val="000000"/>
              </a:solidFill>
              <a:latin typeface="Microsoft Yahei"/>
              <a:ea typeface="Microsoft Yahei"/>
              <a:cs typeface="Microsoft Yahei"/>
              <a:sym typeface="Microsoft Yahei"/>
            </a:endParaRPr>
          </a:p>
          <a:p>
            <a:pPr indent="0" lvl="0" marL="0" marR="0" rtl="0" algn="l">
              <a:lnSpc>
                <a:spcPct val="100000"/>
              </a:lnSpc>
              <a:spcBef>
                <a:spcPts val="0"/>
              </a:spcBef>
              <a:spcAft>
                <a:spcPts val="0"/>
              </a:spcAft>
              <a:buClr>
                <a:schemeClr val="dk1"/>
              </a:buClr>
              <a:buSzPts val="1600"/>
              <a:buFont typeface="Arial"/>
              <a:buNone/>
            </a:pPr>
            <a:r>
              <a:t/>
            </a:r>
            <a:endParaRPr b="0" i="0" sz="1600" u="none" cap="none" strike="noStrike">
              <a:solidFill>
                <a:srgbClr val="000000"/>
              </a:solidFill>
              <a:latin typeface="Microsoft Yahei"/>
              <a:ea typeface="Microsoft Yahei"/>
              <a:cs typeface="Microsoft Yahei"/>
              <a:sym typeface="Microsoft Yahei"/>
            </a:endParaRPr>
          </a:p>
        </p:txBody>
      </p:sp>
      <p:sp>
        <p:nvSpPr>
          <p:cNvPr id="512" name="Google Shape;512;p19"/>
          <p:cNvSpPr txBox="1"/>
          <p:nvPr/>
        </p:nvSpPr>
        <p:spPr>
          <a:xfrm>
            <a:off x="3675063" y="1889165"/>
            <a:ext cx="1408967" cy="106934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6600"/>
              <a:buFont typeface="Arial"/>
              <a:buNone/>
            </a:pPr>
            <a:r>
              <a:rPr b="1" i="0" lang="en-US" sz="6600" u="none" cap="none" strike="noStrike">
                <a:solidFill>
                  <a:srgbClr val="000000"/>
                </a:solidFill>
                <a:latin typeface="Microsoft Yahei"/>
                <a:ea typeface="Microsoft Yahei"/>
                <a:cs typeface="Microsoft Yahei"/>
                <a:sym typeface="Microsoft Yahei"/>
              </a:rPr>
              <a:t>01</a:t>
            </a:r>
            <a:endParaRPr b="1" i="0" sz="6600" u="none" cap="none" strike="noStrike">
              <a:solidFill>
                <a:srgbClr val="000000"/>
              </a:solidFill>
              <a:latin typeface="Microsoft Yahei"/>
              <a:ea typeface="Microsoft Yahei"/>
              <a:cs typeface="Microsoft Yahei"/>
              <a:sym typeface="Microsoft Yahei"/>
            </a:endParaRPr>
          </a:p>
        </p:txBody>
      </p:sp>
      <p:sp>
        <p:nvSpPr>
          <p:cNvPr id="513" name="Google Shape;513;p19"/>
          <p:cNvSpPr txBox="1"/>
          <p:nvPr/>
        </p:nvSpPr>
        <p:spPr>
          <a:xfrm>
            <a:off x="7080983" y="3994190"/>
            <a:ext cx="1408967" cy="106934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6600"/>
              <a:buFont typeface="Arial"/>
              <a:buNone/>
            </a:pPr>
            <a:r>
              <a:rPr b="1" i="0" lang="en-US" sz="6600" u="none" cap="none" strike="noStrike">
                <a:solidFill>
                  <a:srgbClr val="000000"/>
                </a:solidFill>
                <a:latin typeface="Microsoft Yahei"/>
                <a:ea typeface="Microsoft Yahei"/>
                <a:cs typeface="Microsoft Yahei"/>
                <a:sym typeface="Microsoft Yahei"/>
              </a:rPr>
              <a:t>02</a:t>
            </a:r>
            <a:endParaRPr b="1" i="0" sz="6600" u="none" cap="none" strike="noStrike">
              <a:solidFill>
                <a:srgbClr val="000000"/>
              </a:solidFill>
              <a:latin typeface="Microsoft Yahei"/>
              <a:ea typeface="Microsoft Yahei"/>
              <a:cs typeface="Microsoft Yahei"/>
              <a:sym typeface="Microsoft Yahe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24" name="Shape 224"/>
        <p:cNvGrpSpPr/>
        <p:nvPr/>
      </p:nvGrpSpPr>
      <p:grpSpPr>
        <a:xfrm>
          <a:off x="0" y="0"/>
          <a:ext cx="0" cy="0"/>
          <a:chOff x="0" y="0"/>
          <a:chExt cx="0" cy="0"/>
        </a:xfrm>
      </p:grpSpPr>
      <p:sp>
        <p:nvSpPr>
          <p:cNvPr id="225" name="Google Shape;225;p2"/>
          <p:cNvSpPr/>
          <p:nvPr/>
        </p:nvSpPr>
        <p:spPr>
          <a:xfrm>
            <a:off x="6621463" y="0"/>
            <a:ext cx="5570537" cy="584200"/>
          </a:xfrm>
          <a:prstGeom prst="rect">
            <a:avLst/>
          </a:prstGeom>
          <a:solidFill>
            <a:srgbClr val="F8B19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26" name="Google Shape;226;p2"/>
          <p:cNvSpPr/>
          <p:nvPr/>
        </p:nvSpPr>
        <p:spPr>
          <a:xfrm>
            <a:off x="0" y="0"/>
            <a:ext cx="914400" cy="584200"/>
          </a:xfrm>
          <a:prstGeom prst="rect">
            <a:avLst/>
          </a:prstGeom>
          <a:solidFill>
            <a:srgbClr val="6C5B7B"/>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27" name="Google Shape;227;p2"/>
          <p:cNvSpPr/>
          <p:nvPr/>
        </p:nvSpPr>
        <p:spPr>
          <a:xfrm>
            <a:off x="962025" y="0"/>
            <a:ext cx="376238" cy="584200"/>
          </a:xfrm>
          <a:prstGeom prst="rect">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28" name="Google Shape;228;p2"/>
          <p:cNvSpPr/>
          <p:nvPr/>
        </p:nvSpPr>
        <p:spPr>
          <a:xfrm>
            <a:off x="1384300" y="0"/>
            <a:ext cx="146050" cy="584200"/>
          </a:xfrm>
          <a:prstGeom prst="rect">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29" name="Google Shape;229;p2"/>
          <p:cNvSpPr/>
          <p:nvPr/>
        </p:nvSpPr>
        <p:spPr>
          <a:xfrm>
            <a:off x="1708150" y="76200"/>
            <a:ext cx="2457000" cy="51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00"/>
                </a:solidFill>
                <a:latin typeface="Microsoft Yahei"/>
                <a:ea typeface="Microsoft Yahei"/>
                <a:cs typeface="Microsoft Yahei"/>
                <a:sym typeface="Microsoft Yahei"/>
              </a:rPr>
              <a:t>Introduction</a:t>
            </a:r>
            <a:endParaRPr b="0" i="0" sz="2800" u="none" cap="none" strike="noStrike">
              <a:solidFill>
                <a:srgbClr val="000000"/>
              </a:solidFill>
              <a:latin typeface="Microsoft Yahei"/>
              <a:ea typeface="Microsoft Yahei"/>
              <a:cs typeface="Microsoft Yahei"/>
              <a:sym typeface="Microsoft Yahei"/>
            </a:endParaRPr>
          </a:p>
        </p:txBody>
      </p:sp>
      <p:grpSp>
        <p:nvGrpSpPr>
          <p:cNvPr id="230" name="Google Shape;230;p2"/>
          <p:cNvGrpSpPr/>
          <p:nvPr/>
        </p:nvGrpSpPr>
        <p:grpSpPr>
          <a:xfrm>
            <a:off x="636587" y="1733306"/>
            <a:ext cx="2143125" cy="2143125"/>
            <a:chOff x="8204200" y="1997075"/>
            <a:chExt cx="2143125" cy="2143125"/>
          </a:xfrm>
        </p:grpSpPr>
        <p:sp>
          <p:nvSpPr>
            <p:cNvPr id="231" name="Google Shape;231;p2"/>
            <p:cNvSpPr/>
            <p:nvPr/>
          </p:nvSpPr>
          <p:spPr>
            <a:xfrm>
              <a:off x="8204200" y="1997075"/>
              <a:ext cx="2143125" cy="2143125"/>
            </a:xfrm>
            <a:prstGeom prst="ellipse">
              <a:avLst/>
            </a:prstGeom>
            <a:solidFill>
              <a:srgbClr val="6C5B7B"/>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pic>
          <p:nvPicPr>
            <p:cNvPr id="232" name="Google Shape;232;p2"/>
            <p:cNvPicPr preferRelativeResize="0"/>
            <p:nvPr/>
          </p:nvPicPr>
          <p:blipFill rotWithShape="1">
            <a:blip r:embed="rId4">
              <a:alphaModFix/>
            </a:blip>
            <a:srcRect b="0" l="0" r="0" t="0"/>
            <a:stretch/>
          </p:blipFill>
          <p:spPr>
            <a:xfrm>
              <a:off x="8947149" y="2740024"/>
              <a:ext cx="657225" cy="657225"/>
            </a:xfrm>
            <a:prstGeom prst="rect">
              <a:avLst/>
            </a:prstGeom>
            <a:noFill/>
            <a:ln>
              <a:noFill/>
            </a:ln>
          </p:spPr>
        </p:pic>
      </p:grpSp>
      <p:sp>
        <p:nvSpPr>
          <p:cNvPr id="233" name="Google Shape;233;p2"/>
          <p:cNvSpPr/>
          <p:nvPr/>
        </p:nvSpPr>
        <p:spPr>
          <a:xfrm>
            <a:off x="3522661" y="1733306"/>
            <a:ext cx="8082280" cy="4117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6C5B7B"/>
              </a:buClr>
              <a:buSzPts val="2800"/>
              <a:buFont typeface="Arial"/>
              <a:buNone/>
            </a:pPr>
            <a:r>
              <a:rPr b="1" i="0" lang="en-US" sz="2800" u="none" cap="none" strike="noStrike">
                <a:solidFill>
                  <a:srgbClr val="6C5B7B"/>
                </a:solidFill>
                <a:latin typeface="Calibri"/>
                <a:ea typeface="Calibri"/>
                <a:cs typeface="Calibri"/>
                <a:sym typeface="Calibri"/>
              </a:rPr>
              <a:t>Name: Renal Health Ambassadors (RHA) Program</a:t>
            </a:r>
            <a:endParaRPr/>
          </a:p>
          <a:p>
            <a:pPr indent="0" lvl="0" marL="0" marR="0" rtl="0" algn="l">
              <a:lnSpc>
                <a:spcPct val="100000"/>
              </a:lnSpc>
              <a:spcBef>
                <a:spcPts val="0"/>
              </a:spcBef>
              <a:spcAft>
                <a:spcPts val="0"/>
              </a:spcAft>
              <a:buClr>
                <a:schemeClr val="dk1"/>
              </a:buClr>
              <a:buSzPts val="1600"/>
              <a:buFont typeface="Arial"/>
              <a:buNone/>
            </a:pPr>
            <a:r>
              <a:t/>
            </a:r>
            <a:endParaRPr b="1" i="0" sz="1600" u="none" cap="none" strike="noStrike">
              <a:solidFill>
                <a:srgbClr val="6C5B7B"/>
              </a:solidFill>
              <a:latin typeface="Calibri"/>
              <a:ea typeface="Calibri"/>
              <a:cs typeface="Calibri"/>
              <a:sym typeface="Calibri"/>
            </a:endParaRPr>
          </a:p>
          <a:p>
            <a:pPr indent="0" lvl="0" marL="0" marR="0" rtl="0" algn="l">
              <a:lnSpc>
                <a:spcPct val="150000"/>
              </a:lnSpc>
              <a:spcBef>
                <a:spcPts val="0"/>
              </a:spcBef>
              <a:spcAft>
                <a:spcPts val="0"/>
              </a:spcAft>
              <a:buClr>
                <a:srgbClr val="000000"/>
              </a:buClr>
              <a:buSzPts val="1800"/>
              <a:buFont typeface="Arial"/>
              <a:buNone/>
            </a:pPr>
            <a:r>
              <a:rPr b="1" i="0" lang="en-US" sz="1800" u="none" cap="none" strike="noStrike">
                <a:solidFill>
                  <a:srgbClr val="000000"/>
                </a:solidFill>
                <a:latin typeface="Calibri"/>
                <a:ea typeface="Calibri"/>
                <a:cs typeface="Calibri"/>
                <a:sym typeface="Calibri"/>
              </a:rPr>
              <a:t>Organization</a:t>
            </a:r>
            <a:r>
              <a:rPr b="0" i="0" lang="en-US" sz="1800" u="none" cap="none" strike="noStrike">
                <a:solidFill>
                  <a:srgbClr val="000000"/>
                </a:solidFill>
                <a:latin typeface="Calibri"/>
                <a:ea typeface="Calibri"/>
                <a:cs typeface="Calibri"/>
                <a:sym typeface="Calibri"/>
              </a:rPr>
              <a:t> – Parkers Mobile Clinic</a:t>
            </a:r>
            <a:endParaRPr/>
          </a:p>
          <a:p>
            <a:pPr indent="0" lvl="0" marL="0" marR="0" rtl="0" algn="l">
              <a:lnSpc>
                <a:spcPct val="150000"/>
              </a:lnSpc>
              <a:spcBef>
                <a:spcPts val="0"/>
              </a:spcBef>
              <a:spcAft>
                <a:spcPts val="0"/>
              </a:spcAft>
              <a:buClr>
                <a:srgbClr val="000000"/>
              </a:buClr>
              <a:buSzPts val="1800"/>
              <a:buFont typeface="Arial"/>
              <a:buNone/>
            </a:pPr>
            <a:r>
              <a:rPr b="1" i="0" lang="en-US" sz="1800" u="none" cap="none" strike="noStrike">
                <a:solidFill>
                  <a:srgbClr val="000000"/>
                </a:solidFill>
                <a:latin typeface="Calibri"/>
                <a:ea typeface="Calibri"/>
                <a:cs typeface="Calibri"/>
                <a:sym typeface="Calibri"/>
              </a:rPr>
              <a:t>Current Geographic area of coverage</a:t>
            </a:r>
            <a:r>
              <a:rPr b="0" i="0" lang="en-US" sz="1800" u="none" cap="none" strike="noStrike">
                <a:solidFill>
                  <a:srgbClr val="000000"/>
                </a:solidFill>
                <a:latin typeface="Calibri"/>
                <a:ea typeface="Calibri"/>
                <a:cs typeface="Calibri"/>
                <a:sym typeface="Calibri"/>
              </a:rPr>
              <a:t> – Anambra State, Nigeria</a:t>
            </a:r>
            <a:endParaRPr/>
          </a:p>
          <a:p>
            <a:pPr indent="0" lvl="0" marL="0" marR="0" rtl="0" algn="l">
              <a:lnSpc>
                <a:spcPct val="150000"/>
              </a:lnSpc>
              <a:spcBef>
                <a:spcPts val="0"/>
              </a:spcBef>
              <a:spcAft>
                <a:spcPts val="0"/>
              </a:spcAft>
              <a:buClr>
                <a:srgbClr val="000000"/>
              </a:buClr>
              <a:buSzPts val="1800"/>
              <a:buFont typeface="Arial"/>
              <a:buNone/>
            </a:pPr>
            <a:r>
              <a:rPr b="1" i="0" lang="en-US" sz="1800" u="none" cap="none" strike="noStrike">
                <a:solidFill>
                  <a:srgbClr val="000000"/>
                </a:solidFill>
                <a:latin typeface="Calibri"/>
                <a:ea typeface="Calibri"/>
                <a:cs typeface="Calibri"/>
                <a:sym typeface="Calibri"/>
              </a:rPr>
              <a:t>Website</a:t>
            </a:r>
            <a:r>
              <a:rPr b="0" i="0" lang="en-US" sz="1800" u="none" cap="none" strike="noStrike">
                <a:solidFill>
                  <a:srgbClr val="000000"/>
                </a:solidFill>
                <a:latin typeface="Calibri"/>
                <a:ea typeface="Calibri"/>
                <a:cs typeface="Calibri"/>
                <a:sym typeface="Calibri"/>
              </a:rPr>
              <a:t> - https://pmc360.org/renal-health-ambassadors/</a:t>
            </a:r>
            <a:endParaRPr/>
          </a:p>
          <a:p>
            <a:pPr indent="0" lvl="0" marL="0" marR="0" rtl="0" algn="l">
              <a:lnSpc>
                <a:spcPct val="150000"/>
              </a:lnSpc>
              <a:spcBef>
                <a:spcPts val="0"/>
              </a:spcBef>
              <a:spcAft>
                <a:spcPts val="0"/>
              </a:spcAft>
              <a:buClr>
                <a:srgbClr val="000000"/>
              </a:buClr>
              <a:buSzPts val="1800"/>
              <a:buFont typeface="Arial"/>
              <a:buNone/>
            </a:pPr>
            <a:r>
              <a:rPr b="1" i="0" lang="en-US" sz="1800" u="none" cap="none" strike="noStrike">
                <a:solidFill>
                  <a:srgbClr val="000000"/>
                </a:solidFill>
                <a:latin typeface="Calibri"/>
                <a:ea typeface="Calibri"/>
                <a:cs typeface="Calibri"/>
                <a:sym typeface="Calibri"/>
              </a:rPr>
              <a:t>Vision</a:t>
            </a:r>
            <a:r>
              <a:rPr b="0" i="0" lang="en-US" sz="1800" u="none" cap="none" strike="noStrike">
                <a:solidFill>
                  <a:srgbClr val="000000"/>
                </a:solidFill>
                <a:latin typeface="Calibri"/>
                <a:ea typeface="Calibri"/>
                <a:cs typeface="Calibri"/>
                <a:sym typeface="Calibri"/>
              </a:rPr>
              <a:t>: Leading provider of comprehensive kidney health solutions in Nigeria</a:t>
            </a:r>
            <a:endParaRPr/>
          </a:p>
          <a:p>
            <a:pPr indent="0" lvl="0" marL="0" marR="0" rtl="0" algn="l">
              <a:lnSpc>
                <a:spcPct val="150000"/>
              </a:lnSpc>
              <a:spcBef>
                <a:spcPts val="0"/>
              </a:spcBef>
              <a:spcAft>
                <a:spcPts val="0"/>
              </a:spcAft>
              <a:buClr>
                <a:srgbClr val="000000"/>
              </a:buClr>
              <a:buSzPts val="1800"/>
              <a:buFont typeface="Arial"/>
              <a:buNone/>
            </a:pPr>
            <a:r>
              <a:rPr b="1" i="0" lang="en-US" sz="1800" u="none" cap="none" strike="noStrike">
                <a:solidFill>
                  <a:srgbClr val="000000"/>
                </a:solidFill>
                <a:latin typeface="Calibri"/>
                <a:ea typeface="Calibri"/>
                <a:cs typeface="Calibri"/>
                <a:sym typeface="Calibri"/>
              </a:rPr>
              <a:t>Target</a:t>
            </a:r>
            <a:r>
              <a:rPr b="0" i="0" lang="en-US" sz="1800" u="none" cap="none" strike="noStrike">
                <a:solidFill>
                  <a:srgbClr val="000000"/>
                </a:solidFill>
                <a:latin typeface="Calibri"/>
                <a:ea typeface="Calibri"/>
                <a:cs typeface="Calibri"/>
                <a:sym typeface="Calibri"/>
              </a:rPr>
              <a:t>: Impact positively on the lives of over 5,000,000 individuals in the next 5 years through access to health education of renal diseases, screening and treatment services.</a:t>
            </a:r>
            <a:endParaRPr b="0" i="0" sz="1800" u="none" cap="none" strike="noStrike">
              <a:solidFill>
                <a:srgbClr val="000000"/>
              </a:solidFill>
              <a:latin typeface="Calibri"/>
              <a:ea typeface="Calibri"/>
              <a:cs typeface="Calibri"/>
              <a:sym typeface="Calibri"/>
            </a:endParaRPr>
          </a:p>
          <a:p>
            <a:pPr indent="0" lvl="0" marL="0" marR="0" rtl="0" algn="l">
              <a:lnSpc>
                <a:spcPct val="150000"/>
              </a:lnSpc>
              <a:spcBef>
                <a:spcPts val="0"/>
              </a:spcBef>
              <a:spcAft>
                <a:spcPts val="0"/>
              </a:spcAft>
              <a:buClr>
                <a:srgbClr val="000000"/>
              </a:buClr>
              <a:buSzPts val="1800"/>
              <a:buFont typeface="Arial"/>
              <a:buNone/>
            </a:pPr>
            <a:r>
              <a:rPr b="1" i="0" lang="en-US" sz="1800" u="none" cap="none" strike="noStrike">
                <a:solidFill>
                  <a:srgbClr val="000000"/>
                </a:solidFill>
                <a:latin typeface="Calibri"/>
                <a:ea typeface="Calibri"/>
                <a:cs typeface="Calibri"/>
                <a:sym typeface="Calibri"/>
              </a:rPr>
              <a:t>Disease</a:t>
            </a:r>
            <a:r>
              <a:rPr b="0" i="0" lang="en-US" sz="1800" u="none" cap="none" strike="noStrike">
                <a:solidFill>
                  <a:srgbClr val="000000"/>
                </a:solidFill>
                <a:latin typeface="Calibri"/>
                <a:ea typeface="Calibri"/>
                <a:cs typeface="Calibri"/>
                <a:sym typeface="Calibri"/>
              </a:rPr>
              <a:t> - CHRONIC KIDNEY DISEASE</a:t>
            </a:r>
            <a:endParaRPr b="0" i="0" sz="18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800"/>
              <a:buFont typeface="Arial"/>
              <a:buNone/>
            </a:pPr>
            <a:r>
              <a:t/>
            </a:r>
            <a:endParaRPr b="0" i="0" sz="1800" u="none" cap="none" strike="noStrike">
              <a:solidFill>
                <a:srgbClr val="000000"/>
              </a:solidFill>
              <a:latin typeface="Microsoft Yahei"/>
              <a:ea typeface="Microsoft Yahei"/>
              <a:cs typeface="Microsoft Yahei"/>
              <a:sym typeface="Microsoft Yahei"/>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17" name="Shape 517"/>
        <p:cNvGrpSpPr/>
        <p:nvPr/>
      </p:nvGrpSpPr>
      <p:grpSpPr>
        <a:xfrm>
          <a:off x="0" y="0"/>
          <a:ext cx="0" cy="0"/>
          <a:chOff x="0" y="0"/>
          <a:chExt cx="0" cy="0"/>
        </a:xfrm>
      </p:grpSpPr>
      <p:sp>
        <p:nvSpPr>
          <p:cNvPr id="518" name="Google Shape;518;p20"/>
          <p:cNvSpPr/>
          <p:nvPr/>
        </p:nvSpPr>
        <p:spPr>
          <a:xfrm>
            <a:off x="6621463" y="0"/>
            <a:ext cx="5570537" cy="584200"/>
          </a:xfrm>
          <a:prstGeom prst="rect">
            <a:avLst/>
          </a:prstGeom>
          <a:solidFill>
            <a:srgbClr val="F8B19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519" name="Google Shape;519;p20"/>
          <p:cNvSpPr/>
          <p:nvPr/>
        </p:nvSpPr>
        <p:spPr>
          <a:xfrm>
            <a:off x="0" y="0"/>
            <a:ext cx="914400" cy="584200"/>
          </a:xfrm>
          <a:prstGeom prst="rect">
            <a:avLst/>
          </a:prstGeom>
          <a:solidFill>
            <a:srgbClr val="6C5B7B"/>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520" name="Google Shape;520;p20"/>
          <p:cNvSpPr/>
          <p:nvPr/>
        </p:nvSpPr>
        <p:spPr>
          <a:xfrm>
            <a:off x="962025" y="0"/>
            <a:ext cx="376238" cy="584200"/>
          </a:xfrm>
          <a:prstGeom prst="rect">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521" name="Google Shape;521;p20"/>
          <p:cNvSpPr/>
          <p:nvPr/>
        </p:nvSpPr>
        <p:spPr>
          <a:xfrm>
            <a:off x="1384300" y="0"/>
            <a:ext cx="146050" cy="584200"/>
          </a:xfrm>
          <a:prstGeom prst="rect">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522" name="Google Shape;522;p20"/>
          <p:cNvSpPr/>
          <p:nvPr/>
        </p:nvSpPr>
        <p:spPr>
          <a:xfrm>
            <a:off x="1708150" y="76200"/>
            <a:ext cx="4500881" cy="51054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00"/>
                </a:solidFill>
                <a:latin typeface="Microsoft Yahei"/>
                <a:ea typeface="Microsoft Yahei"/>
                <a:cs typeface="Microsoft Yahei"/>
                <a:sym typeface="Microsoft Yahei"/>
              </a:rPr>
              <a:t>Our Ask</a:t>
            </a:r>
            <a:endParaRPr b="0" i="0" sz="2800" u="none" cap="none" strike="noStrike">
              <a:solidFill>
                <a:srgbClr val="000000"/>
              </a:solidFill>
              <a:latin typeface="Microsoft Yahei"/>
              <a:ea typeface="Microsoft Yahei"/>
              <a:cs typeface="Microsoft Yahei"/>
              <a:sym typeface="Microsoft Yahei"/>
            </a:endParaRPr>
          </a:p>
        </p:txBody>
      </p:sp>
      <p:sp>
        <p:nvSpPr>
          <p:cNvPr id="523" name="Google Shape;523;p20"/>
          <p:cNvSpPr txBox="1"/>
          <p:nvPr/>
        </p:nvSpPr>
        <p:spPr>
          <a:xfrm>
            <a:off x="1002811" y="999022"/>
            <a:ext cx="10186500" cy="5298400"/>
          </a:xfrm>
          <a:prstGeom prst="rect">
            <a:avLst/>
          </a:prstGeom>
          <a:noFill/>
          <a:ln>
            <a:noFill/>
          </a:ln>
        </p:spPr>
        <p:txBody>
          <a:bodyPr anchorCtr="0" anchor="t" bIns="45700" lIns="91425" spcFirstLastPara="1" rIns="91425" wrap="square" tIns="45700">
            <a:spAutoFit/>
          </a:bodyPr>
          <a:lstStyle/>
          <a:p>
            <a:pPr indent="-342900" lvl="0" marL="342900" marR="0" rtl="0" algn="l">
              <a:lnSpc>
                <a:spcPct val="150000"/>
              </a:lnSpc>
              <a:spcBef>
                <a:spcPts val="0"/>
              </a:spcBef>
              <a:spcAft>
                <a:spcPts val="0"/>
              </a:spcAft>
              <a:buClr>
                <a:schemeClr val="accent6"/>
              </a:buClr>
              <a:buSzPts val="2400"/>
              <a:buFont typeface="Arial"/>
              <a:buChar char="•"/>
            </a:pPr>
            <a:r>
              <a:rPr b="1" i="0" lang="en-US" sz="2400" u="none" cap="none" strike="noStrike">
                <a:solidFill>
                  <a:schemeClr val="accent6"/>
                </a:solidFill>
                <a:latin typeface="Calibri"/>
                <a:ea typeface="Calibri"/>
                <a:cs typeface="Calibri"/>
                <a:sym typeface="Calibri"/>
              </a:rPr>
              <a:t>Funding</a:t>
            </a:r>
            <a:r>
              <a:rPr b="0" i="0" lang="en-US" sz="2400" u="none" cap="none" strike="noStrike">
                <a:solidFill>
                  <a:schemeClr val="accent6"/>
                </a:solidFill>
                <a:latin typeface="Calibri"/>
                <a:ea typeface="Calibri"/>
                <a:cs typeface="Calibri"/>
                <a:sym typeface="Calibri"/>
              </a:rPr>
              <a:t>: Seeking a grant of  100000 USD for further digitalization of solution and scaling  solution to 4 additional states in Nigeria.</a:t>
            </a:r>
            <a:endParaRPr b="0" i="0" sz="2400" u="none" cap="none" strike="noStrike">
              <a:solidFill>
                <a:schemeClr val="accent6"/>
              </a:solidFill>
              <a:latin typeface="Calibri"/>
              <a:ea typeface="Calibri"/>
              <a:cs typeface="Calibri"/>
              <a:sym typeface="Calibri"/>
            </a:endParaRPr>
          </a:p>
          <a:p>
            <a:pPr indent="-342900" lvl="0" marL="342900" marR="0" rtl="0" algn="l">
              <a:lnSpc>
                <a:spcPct val="150000"/>
              </a:lnSpc>
              <a:spcBef>
                <a:spcPts val="800"/>
              </a:spcBef>
              <a:spcAft>
                <a:spcPts val="0"/>
              </a:spcAft>
              <a:buClr>
                <a:schemeClr val="accent6"/>
              </a:buClr>
              <a:buSzPts val="2400"/>
              <a:buFont typeface="Arial"/>
              <a:buChar char="•"/>
            </a:pPr>
            <a:r>
              <a:rPr b="1" i="0" lang="en-US" sz="2400" u="none" cap="none" strike="noStrike">
                <a:solidFill>
                  <a:schemeClr val="accent6"/>
                </a:solidFill>
                <a:latin typeface="Calibri"/>
                <a:ea typeface="Calibri"/>
                <a:cs typeface="Calibri"/>
                <a:sym typeface="Calibri"/>
              </a:rPr>
              <a:t>Technical Expertise: </a:t>
            </a:r>
            <a:r>
              <a:rPr b="0" i="0" lang="en-US" sz="2400" u="none" cap="none" strike="noStrike">
                <a:solidFill>
                  <a:schemeClr val="accent6"/>
                </a:solidFill>
                <a:latin typeface="Calibri"/>
                <a:ea typeface="Calibri"/>
                <a:cs typeface="Calibri"/>
                <a:sym typeface="Calibri"/>
              </a:rPr>
              <a:t>6 months of hands-on support</a:t>
            </a:r>
            <a:endParaRPr b="0" i="0" sz="2400" u="none" cap="none" strike="noStrike">
              <a:solidFill>
                <a:schemeClr val="accent6"/>
              </a:solidFill>
              <a:latin typeface="Calibri"/>
              <a:ea typeface="Calibri"/>
              <a:cs typeface="Calibri"/>
              <a:sym typeface="Calibri"/>
            </a:endParaRPr>
          </a:p>
          <a:p>
            <a:pPr indent="-342900" lvl="0" marL="342900" marR="0" rtl="0" algn="l">
              <a:lnSpc>
                <a:spcPct val="150000"/>
              </a:lnSpc>
              <a:spcBef>
                <a:spcPts val="800"/>
              </a:spcBef>
              <a:spcAft>
                <a:spcPts val="0"/>
              </a:spcAft>
              <a:buClr>
                <a:schemeClr val="accent6"/>
              </a:buClr>
              <a:buSzPts val="2400"/>
              <a:buFont typeface="Arial"/>
              <a:buChar char="•"/>
            </a:pPr>
            <a:r>
              <a:rPr b="1" i="0" lang="en-US" sz="2400" u="none" cap="none" strike="noStrike">
                <a:solidFill>
                  <a:schemeClr val="accent6"/>
                </a:solidFill>
                <a:latin typeface="Calibri"/>
                <a:ea typeface="Calibri"/>
                <a:cs typeface="Calibri"/>
                <a:sym typeface="Calibri"/>
              </a:rPr>
              <a:t>Knowledge Access</a:t>
            </a:r>
            <a:r>
              <a:rPr b="0" i="0" lang="en-US" sz="2400" u="none" cap="none" strike="noStrike">
                <a:solidFill>
                  <a:schemeClr val="accent6"/>
                </a:solidFill>
                <a:latin typeface="Calibri"/>
                <a:ea typeface="Calibri"/>
                <a:cs typeface="Calibri"/>
                <a:sym typeface="Calibri"/>
              </a:rPr>
              <a:t>: Workshops &amp; seminars on operations, systems change, social finance, etc.</a:t>
            </a:r>
            <a:endParaRPr b="0" i="0" sz="2400" u="none" cap="none" strike="noStrike">
              <a:solidFill>
                <a:schemeClr val="accent6"/>
              </a:solidFill>
              <a:latin typeface="Calibri"/>
              <a:ea typeface="Calibri"/>
              <a:cs typeface="Calibri"/>
              <a:sym typeface="Calibri"/>
            </a:endParaRPr>
          </a:p>
          <a:p>
            <a:pPr indent="-342900" lvl="0" marL="342900" marR="0" rtl="0" algn="l">
              <a:lnSpc>
                <a:spcPct val="150000"/>
              </a:lnSpc>
              <a:spcBef>
                <a:spcPts val="800"/>
              </a:spcBef>
              <a:spcAft>
                <a:spcPts val="0"/>
              </a:spcAft>
              <a:buClr>
                <a:schemeClr val="accent6"/>
              </a:buClr>
              <a:buSzPts val="2400"/>
              <a:buFont typeface="Arial"/>
              <a:buChar char="•"/>
            </a:pPr>
            <a:r>
              <a:rPr b="1" i="0" lang="en-US" sz="2400" u="none" cap="none" strike="noStrike">
                <a:solidFill>
                  <a:schemeClr val="accent6"/>
                </a:solidFill>
                <a:latin typeface="Calibri"/>
                <a:ea typeface="Calibri"/>
                <a:cs typeface="Calibri"/>
                <a:sym typeface="Calibri"/>
              </a:rPr>
              <a:t>Strategic Networks</a:t>
            </a:r>
            <a:r>
              <a:rPr b="0" i="0" lang="en-US" sz="2400" u="none" cap="none" strike="noStrike">
                <a:solidFill>
                  <a:schemeClr val="accent6"/>
                </a:solidFill>
                <a:latin typeface="Calibri"/>
                <a:ea typeface="Calibri"/>
                <a:cs typeface="Calibri"/>
                <a:sym typeface="Calibri"/>
              </a:rPr>
              <a:t>: Join a community of ecosystem actors and investors.</a:t>
            </a:r>
            <a:endParaRPr b="0" i="0" sz="2400" u="none" cap="none" strike="noStrike">
              <a:solidFill>
                <a:schemeClr val="accent6"/>
              </a:solidFill>
              <a:latin typeface="Calibri"/>
              <a:ea typeface="Calibri"/>
              <a:cs typeface="Calibri"/>
              <a:sym typeface="Calibri"/>
            </a:endParaRPr>
          </a:p>
          <a:p>
            <a:pPr indent="-342900" lvl="0" marL="342900" marR="0" rtl="0" algn="l">
              <a:lnSpc>
                <a:spcPct val="150000"/>
              </a:lnSpc>
              <a:spcBef>
                <a:spcPts val="800"/>
              </a:spcBef>
              <a:spcAft>
                <a:spcPts val="0"/>
              </a:spcAft>
              <a:buClr>
                <a:schemeClr val="accent6"/>
              </a:buClr>
              <a:buSzPts val="2400"/>
              <a:buFont typeface="Arial"/>
              <a:buChar char="•"/>
            </a:pPr>
            <a:r>
              <a:rPr b="1" i="0" lang="en-US" sz="2400" u="none" cap="none" strike="noStrike">
                <a:solidFill>
                  <a:schemeClr val="accent6"/>
                </a:solidFill>
                <a:latin typeface="Calibri"/>
                <a:ea typeface="Calibri"/>
                <a:cs typeface="Calibri"/>
                <a:sym typeface="Calibri"/>
              </a:rPr>
              <a:t>Future Support</a:t>
            </a:r>
            <a:r>
              <a:rPr b="0" i="0" lang="en-US" sz="2400" u="none" cap="none" strike="noStrike">
                <a:solidFill>
                  <a:schemeClr val="accent6"/>
                </a:solidFill>
                <a:latin typeface="Calibri"/>
                <a:ea typeface="Calibri"/>
                <a:cs typeface="Calibri"/>
                <a:sym typeface="Calibri"/>
              </a:rPr>
              <a:t>: Potential enrollment in future health  hubs, accelerator and  future investment cohorts.</a:t>
            </a:r>
            <a:endParaRPr b="0" i="0" sz="2400" u="none" cap="none" strike="noStrike">
              <a:solidFill>
                <a:schemeClr val="accent6"/>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27" name="Shape 527"/>
        <p:cNvGrpSpPr/>
        <p:nvPr/>
      </p:nvGrpSpPr>
      <p:grpSpPr>
        <a:xfrm>
          <a:off x="0" y="0"/>
          <a:ext cx="0" cy="0"/>
          <a:chOff x="0" y="0"/>
          <a:chExt cx="0" cy="0"/>
        </a:xfrm>
      </p:grpSpPr>
      <p:sp>
        <p:nvSpPr>
          <p:cNvPr id="528" name="Google Shape;528;p21"/>
          <p:cNvSpPr/>
          <p:nvPr/>
        </p:nvSpPr>
        <p:spPr>
          <a:xfrm>
            <a:off x="6621463" y="0"/>
            <a:ext cx="5570537" cy="584200"/>
          </a:xfrm>
          <a:prstGeom prst="rect">
            <a:avLst/>
          </a:prstGeom>
          <a:solidFill>
            <a:srgbClr val="F8B19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529" name="Google Shape;529;p21"/>
          <p:cNvSpPr/>
          <p:nvPr/>
        </p:nvSpPr>
        <p:spPr>
          <a:xfrm>
            <a:off x="0" y="0"/>
            <a:ext cx="914400" cy="584200"/>
          </a:xfrm>
          <a:prstGeom prst="rect">
            <a:avLst/>
          </a:prstGeom>
          <a:solidFill>
            <a:srgbClr val="6C5B7B"/>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530" name="Google Shape;530;p21"/>
          <p:cNvSpPr/>
          <p:nvPr/>
        </p:nvSpPr>
        <p:spPr>
          <a:xfrm>
            <a:off x="962025" y="0"/>
            <a:ext cx="376238" cy="584200"/>
          </a:xfrm>
          <a:prstGeom prst="rect">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531" name="Google Shape;531;p21"/>
          <p:cNvSpPr/>
          <p:nvPr/>
        </p:nvSpPr>
        <p:spPr>
          <a:xfrm>
            <a:off x="1384300" y="0"/>
            <a:ext cx="146050" cy="584200"/>
          </a:xfrm>
          <a:prstGeom prst="rect">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532" name="Google Shape;532;p21"/>
          <p:cNvSpPr/>
          <p:nvPr/>
        </p:nvSpPr>
        <p:spPr>
          <a:xfrm>
            <a:off x="1708150" y="76200"/>
            <a:ext cx="2375400" cy="51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00"/>
                </a:solidFill>
                <a:latin typeface="Microsoft Yahei"/>
                <a:ea typeface="Microsoft Yahei"/>
                <a:cs typeface="Microsoft Yahei"/>
                <a:sym typeface="Microsoft Yahei"/>
              </a:rPr>
              <a:t>Conclusion</a:t>
            </a:r>
            <a:endParaRPr b="0" i="0" sz="2800" u="none" cap="none" strike="noStrike">
              <a:solidFill>
                <a:srgbClr val="000000"/>
              </a:solidFill>
              <a:latin typeface="Microsoft Yahei"/>
              <a:ea typeface="Microsoft Yahei"/>
              <a:cs typeface="Microsoft Yahei"/>
              <a:sym typeface="Microsoft Yahei"/>
            </a:endParaRPr>
          </a:p>
        </p:txBody>
      </p:sp>
      <p:sp>
        <p:nvSpPr>
          <p:cNvPr id="533" name="Google Shape;533;p21"/>
          <p:cNvSpPr/>
          <p:nvPr/>
        </p:nvSpPr>
        <p:spPr>
          <a:xfrm rot="5400000">
            <a:off x="1924050" y="2168525"/>
            <a:ext cx="2108200" cy="1816100"/>
          </a:xfrm>
          <a:prstGeom prst="triangle">
            <a:avLst>
              <a:gd fmla="val 50000" name="adj"/>
            </a:avLst>
          </a:prstGeom>
          <a:solidFill>
            <a:srgbClr val="6C5B7B"/>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534" name="Google Shape;534;p21"/>
          <p:cNvSpPr/>
          <p:nvPr/>
        </p:nvSpPr>
        <p:spPr>
          <a:xfrm rot="5400000">
            <a:off x="5485607" y="2167731"/>
            <a:ext cx="2108200" cy="1817687"/>
          </a:xfrm>
          <a:prstGeom prst="triangle">
            <a:avLst>
              <a:gd fmla="val 50000" name="adj"/>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535" name="Google Shape;535;p21"/>
          <p:cNvSpPr/>
          <p:nvPr/>
        </p:nvSpPr>
        <p:spPr>
          <a:xfrm rot="5400000">
            <a:off x="9049544" y="2167731"/>
            <a:ext cx="2108200" cy="1817688"/>
          </a:xfrm>
          <a:prstGeom prst="triangle">
            <a:avLst>
              <a:gd fmla="val 50000" name="adj"/>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pic>
        <p:nvPicPr>
          <p:cNvPr id="536" name="Google Shape;536;p21"/>
          <p:cNvPicPr preferRelativeResize="0"/>
          <p:nvPr/>
        </p:nvPicPr>
        <p:blipFill rotWithShape="1">
          <a:blip r:embed="rId4">
            <a:alphaModFix/>
          </a:blip>
          <a:srcRect b="0" l="0" r="0" t="0"/>
          <a:stretch/>
        </p:blipFill>
        <p:spPr>
          <a:xfrm>
            <a:off x="9534525" y="2759075"/>
            <a:ext cx="569913" cy="541338"/>
          </a:xfrm>
          <a:prstGeom prst="rect">
            <a:avLst/>
          </a:prstGeom>
          <a:noFill/>
          <a:ln>
            <a:noFill/>
          </a:ln>
        </p:spPr>
      </p:pic>
      <p:pic>
        <p:nvPicPr>
          <p:cNvPr id="537" name="Google Shape;537;p21"/>
          <p:cNvPicPr preferRelativeResize="0"/>
          <p:nvPr/>
        </p:nvPicPr>
        <p:blipFill rotWithShape="1">
          <a:blip r:embed="rId5">
            <a:alphaModFix/>
          </a:blip>
          <a:srcRect b="0" l="0" r="0" t="0"/>
          <a:stretch/>
        </p:blipFill>
        <p:spPr>
          <a:xfrm>
            <a:off x="6019800" y="2759075"/>
            <a:ext cx="601663" cy="590550"/>
          </a:xfrm>
          <a:prstGeom prst="rect">
            <a:avLst/>
          </a:prstGeom>
          <a:noFill/>
          <a:ln>
            <a:noFill/>
          </a:ln>
        </p:spPr>
      </p:pic>
      <p:pic>
        <p:nvPicPr>
          <p:cNvPr id="538" name="Google Shape;538;p21"/>
          <p:cNvPicPr preferRelativeResize="0"/>
          <p:nvPr/>
        </p:nvPicPr>
        <p:blipFill rotWithShape="1">
          <a:blip r:embed="rId6">
            <a:alphaModFix/>
          </a:blip>
          <a:srcRect b="0" l="0" r="0" t="0"/>
          <a:stretch/>
        </p:blipFill>
        <p:spPr>
          <a:xfrm>
            <a:off x="2362200" y="2774950"/>
            <a:ext cx="574675" cy="574675"/>
          </a:xfrm>
          <a:prstGeom prst="rect">
            <a:avLst/>
          </a:prstGeom>
          <a:noFill/>
          <a:ln>
            <a:noFill/>
          </a:ln>
        </p:spPr>
      </p:pic>
      <p:sp>
        <p:nvSpPr>
          <p:cNvPr id="539" name="Google Shape;539;p21"/>
          <p:cNvSpPr/>
          <p:nvPr/>
        </p:nvSpPr>
        <p:spPr>
          <a:xfrm flipH="1">
            <a:off x="8595332" y="4311650"/>
            <a:ext cx="3016624" cy="176784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67280"/>
              </a:buClr>
              <a:buSzPts val="2800"/>
              <a:buFont typeface="Arial"/>
              <a:buNone/>
            </a:pPr>
            <a:r>
              <a:rPr b="1" i="0" lang="en-US" sz="2800" u="none" cap="none" strike="noStrike">
                <a:solidFill>
                  <a:srgbClr val="F67280"/>
                </a:solidFill>
                <a:latin typeface="Calibri"/>
                <a:ea typeface="Calibri"/>
                <a:cs typeface="Calibri"/>
                <a:sym typeface="Calibri"/>
              </a:rPr>
              <a:t>Join us in the journey to create a healthier Nigeria!</a:t>
            </a:r>
            <a:endParaRPr b="1" i="0" sz="1600" u="none" cap="none" strike="noStrike">
              <a:solidFill>
                <a:srgbClr val="F67280"/>
              </a:solidFill>
              <a:latin typeface="Calibri"/>
              <a:ea typeface="Calibri"/>
              <a:cs typeface="Calibri"/>
              <a:sym typeface="Calibri"/>
            </a:endParaRPr>
          </a:p>
        </p:txBody>
      </p:sp>
      <p:sp>
        <p:nvSpPr>
          <p:cNvPr id="540" name="Google Shape;540;p21"/>
          <p:cNvSpPr/>
          <p:nvPr/>
        </p:nvSpPr>
        <p:spPr>
          <a:xfrm flipH="1">
            <a:off x="4935351" y="4305544"/>
            <a:ext cx="3016624" cy="218694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C06C84"/>
              </a:buClr>
              <a:buSzPts val="2800"/>
              <a:buFont typeface="Arial"/>
              <a:buNone/>
            </a:pPr>
            <a:r>
              <a:rPr b="1" i="0" lang="en-US" sz="2800" u="none" cap="none" strike="noStrike">
                <a:solidFill>
                  <a:srgbClr val="C06C84"/>
                </a:solidFill>
                <a:latin typeface="Calibri"/>
                <a:ea typeface="Calibri"/>
                <a:cs typeface="Calibri"/>
                <a:sym typeface="Calibri"/>
              </a:rPr>
              <a:t>Together, we can positively impact millions of lives and create systemic change.</a:t>
            </a:r>
            <a:endParaRPr b="1" i="0" sz="1600" u="none" cap="none" strike="noStrike">
              <a:solidFill>
                <a:srgbClr val="C06C84"/>
              </a:solidFill>
              <a:latin typeface="Calibri"/>
              <a:ea typeface="Calibri"/>
              <a:cs typeface="Calibri"/>
              <a:sym typeface="Calibri"/>
            </a:endParaRPr>
          </a:p>
        </p:txBody>
      </p:sp>
      <p:sp>
        <p:nvSpPr>
          <p:cNvPr id="541" name="Google Shape;541;p21"/>
          <p:cNvSpPr/>
          <p:nvPr/>
        </p:nvSpPr>
        <p:spPr>
          <a:xfrm flipH="1">
            <a:off x="914400" y="4305544"/>
            <a:ext cx="3374540" cy="218694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6C5B7B"/>
              </a:buClr>
              <a:buSzPts val="2800"/>
              <a:buFont typeface="Arial"/>
              <a:buNone/>
            </a:pPr>
            <a:r>
              <a:rPr b="1" i="0" lang="en-US" sz="2800" u="none" cap="none" strike="noStrike">
                <a:solidFill>
                  <a:srgbClr val="6C5B7B"/>
                </a:solidFill>
                <a:latin typeface="Calibri"/>
                <a:ea typeface="Calibri"/>
                <a:cs typeface="Calibri"/>
                <a:sym typeface="Calibri"/>
              </a:rPr>
              <a:t>RHA Program aims to revolutionize kidney health management in Nigeria.</a:t>
            </a:r>
            <a:endParaRPr b="1" i="0" sz="1600" u="none" cap="none" strike="noStrike">
              <a:solidFill>
                <a:srgbClr val="6C5B7B"/>
              </a:solidFill>
              <a:latin typeface="Calibri"/>
              <a:ea typeface="Calibri"/>
              <a:cs typeface="Calibri"/>
              <a:sym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5" name="Shape 545"/>
        <p:cNvGrpSpPr/>
        <p:nvPr/>
      </p:nvGrpSpPr>
      <p:grpSpPr>
        <a:xfrm>
          <a:off x="0" y="0"/>
          <a:ext cx="0" cy="0"/>
          <a:chOff x="0" y="0"/>
          <a:chExt cx="0" cy="0"/>
        </a:xfrm>
      </p:grpSpPr>
      <p:sp>
        <p:nvSpPr>
          <p:cNvPr id="546" name="Google Shape;546;p22"/>
          <p:cNvSpPr txBox="1"/>
          <p:nvPr>
            <p:ph type="title"/>
          </p:nvPr>
        </p:nvSpPr>
        <p:spPr>
          <a:xfrm>
            <a:off x="838200" y="261026"/>
            <a:ext cx="9869700" cy="9225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SzPts val="1400"/>
              <a:buNone/>
            </a:pPr>
            <a:r>
              <a:rPr lang="en-US"/>
              <a:t>AWARDS AND RECOGNITIONS</a:t>
            </a:r>
            <a:endParaRPr/>
          </a:p>
        </p:txBody>
      </p:sp>
      <p:graphicFrame>
        <p:nvGraphicFramePr>
          <p:cNvPr id="547" name="Google Shape;547;p22"/>
          <p:cNvGraphicFramePr/>
          <p:nvPr/>
        </p:nvGraphicFramePr>
        <p:xfrm>
          <a:off x="-687251" y="1024700"/>
          <a:ext cx="3000000" cy="3000000"/>
        </p:xfrm>
        <a:graphic>
          <a:graphicData uri="http://schemas.openxmlformats.org/drawingml/2006/table">
            <a:tbl>
              <a:tblPr>
                <a:noFill/>
                <a:tableStyleId>{FA013574-9B06-4381-BCF2-292EF330A792}</a:tableStyleId>
              </a:tblPr>
              <a:tblGrid>
                <a:gridCol w="1855600"/>
                <a:gridCol w="1855600"/>
                <a:gridCol w="8968875"/>
              </a:tblGrid>
              <a:tr h="579350">
                <a:tc>
                  <a:txBody>
                    <a:bodyPr/>
                    <a:lstStyle/>
                    <a:p>
                      <a:pPr indent="0" lvl="0" marL="0" marR="0" rtl="0" algn="l">
                        <a:lnSpc>
                          <a:spcPct val="100000"/>
                        </a:lnSpc>
                        <a:spcBef>
                          <a:spcPts val="0"/>
                        </a:spcBef>
                        <a:spcAft>
                          <a:spcPts val="0"/>
                        </a:spcAft>
                        <a:buClr>
                          <a:srgbClr val="000000"/>
                        </a:buClr>
                        <a:buSzPts val="1000"/>
                        <a:buFont typeface="Arial"/>
                        <a:buNone/>
                      </a:pPr>
                      <a:r>
                        <a:t/>
                      </a:r>
                      <a:endParaRPr sz="1000" u="none" cap="none" strike="noStrike">
                        <a:latin typeface="PT Serif"/>
                        <a:ea typeface="PT Serif"/>
                        <a:cs typeface="PT Serif"/>
                        <a:sym typeface="PT Serif"/>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000"/>
                        <a:buFont typeface="Arial"/>
                        <a:buNone/>
                      </a:pPr>
                      <a:r>
                        <a:rPr b="1" lang="en-US" sz="1900" u="none" cap="none" strike="noStrike">
                          <a:solidFill>
                            <a:srgbClr val="143368"/>
                          </a:solidFill>
                          <a:latin typeface="PT Serif"/>
                          <a:ea typeface="PT Serif"/>
                          <a:cs typeface="PT Serif"/>
                          <a:sym typeface="PT Serif"/>
                        </a:rPr>
                        <a:t>2019</a:t>
                      </a:r>
                      <a:endParaRPr b="1" sz="1900" u="none" cap="none" strike="noStrike">
                        <a:solidFill>
                          <a:srgbClr val="143368"/>
                        </a:solidFill>
                        <a:latin typeface="PT Serif"/>
                        <a:ea typeface="PT Serif"/>
                        <a:cs typeface="PT Serif"/>
                        <a:sym typeface="PT Serif"/>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l">
                        <a:lnSpc>
                          <a:spcPct val="115000"/>
                        </a:lnSpc>
                        <a:spcBef>
                          <a:spcPts val="0"/>
                        </a:spcBef>
                        <a:spcAft>
                          <a:spcPts val="0"/>
                        </a:spcAft>
                        <a:buClr>
                          <a:srgbClr val="000000"/>
                        </a:buClr>
                        <a:buSzPts val="1000"/>
                        <a:buFont typeface="Arial"/>
                        <a:buNone/>
                      </a:pPr>
                      <a:r>
                        <a:rPr b="1" lang="en-US" sz="1900" u="none" cap="none" strike="noStrike">
                          <a:solidFill>
                            <a:srgbClr val="143368"/>
                          </a:solidFill>
                          <a:latin typeface="PT Serif"/>
                          <a:ea typeface="PT Serif"/>
                          <a:cs typeface="PT Serif"/>
                          <a:sym typeface="PT Serif"/>
                        </a:rPr>
                        <a:t>OPENIDEO Healthy Bone Challenge</a:t>
                      </a:r>
                      <a:endParaRPr b="1" sz="1900" u="none" cap="none" strike="noStrike">
                        <a:solidFill>
                          <a:srgbClr val="143368"/>
                        </a:solidFill>
                        <a:latin typeface="PT Serif"/>
                        <a:ea typeface="PT Serif"/>
                        <a:cs typeface="PT Serif"/>
                        <a:sym typeface="PT Serif"/>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579350">
                <a:tc>
                  <a:txBody>
                    <a:bodyPr/>
                    <a:lstStyle/>
                    <a:p>
                      <a:pPr indent="0" lvl="0" marL="0" marR="0" rtl="0" algn="l">
                        <a:lnSpc>
                          <a:spcPct val="100000"/>
                        </a:lnSpc>
                        <a:spcBef>
                          <a:spcPts val="0"/>
                        </a:spcBef>
                        <a:spcAft>
                          <a:spcPts val="0"/>
                        </a:spcAft>
                        <a:buClr>
                          <a:srgbClr val="000000"/>
                        </a:buClr>
                        <a:buSzPts val="1000"/>
                        <a:buFont typeface="Arial"/>
                        <a:buNone/>
                      </a:pPr>
                      <a:r>
                        <a:t/>
                      </a:r>
                      <a:endParaRPr sz="1000" u="none" cap="none" strike="noStrike">
                        <a:latin typeface="PT Serif"/>
                        <a:ea typeface="PT Serif"/>
                        <a:cs typeface="PT Serif"/>
                        <a:sym typeface="PT Serif"/>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000"/>
                        <a:buFont typeface="Arial"/>
                        <a:buNone/>
                      </a:pPr>
                      <a:r>
                        <a:rPr b="1" lang="en-US" sz="1900" u="none" cap="none" strike="noStrike">
                          <a:solidFill>
                            <a:srgbClr val="143368"/>
                          </a:solidFill>
                          <a:latin typeface="PT Serif"/>
                          <a:ea typeface="PT Serif"/>
                          <a:cs typeface="PT Serif"/>
                          <a:sym typeface="PT Serif"/>
                        </a:rPr>
                        <a:t>2019</a:t>
                      </a:r>
                      <a:endParaRPr b="1" sz="1900" u="none" cap="none" strike="noStrike">
                        <a:solidFill>
                          <a:srgbClr val="143368"/>
                        </a:solidFill>
                        <a:latin typeface="PT Serif"/>
                        <a:ea typeface="PT Serif"/>
                        <a:cs typeface="PT Serif"/>
                        <a:sym typeface="PT Serif"/>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l">
                        <a:lnSpc>
                          <a:spcPct val="115000"/>
                        </a:lnSpc>
                        <a:spcBef>
                          <a:spcPts val="0"/>
                        </a:spcBef>
                        <a:spcAft>
                          <a:spcPts val="0"/>
                        </a:spcAft>
                        <a:buClr>
                          <a:srgbClr val="000000"/>
                        </a:buClr>
                        <a:buSzPts val="1000"/>
                        <a:buFont typeface="Arial"/>
                        <a:buNone/>
                      </a:pPr>
                      <a:r>
                        <a:rPr b="1" lang="en-US" sz="1900" u="none" cap="none" strike="noStrike">
                          <a:solidFill>
                            <a:srgbClr val="143368"/>
                          </a:solidFill>
                          <a:latin typeface="PT Serif"/>
                          <a:ea typeface="PT Serif"/>
                          <a:cs typeface="PT Serif"/>
                          <a:sym typeface="PT Serif"/>
                        </a:rPr>
                        <a:t>The Goethe INSTITUTE and Ayada Lab Grant</a:t>
                      </a:r>
                      <a:endParaRPr b="1" sz="1900" u="none" cap="none" strike="noStrike">
                        <a:solidFill>
                          <a:srgbClr val="143368"/>
                        </a:solidFill>
                        <a:latin typeface="PT Serif"/>
                        <a:ea typeface="PT Serif"/>
                        <a:cs typeface="PT Serif"/>
                        <a:sym typeface="PT Serif"/>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579350">
                <a:tc>
                  <a:txBody>
                    <a:bodyPr/>
                    <a:lstStyle/>
                    <a:p>
                      <a:pPr indent="0" lvl="0" marL="0" marR="0" rtl="0" algn="l">
                        <a:lnSpc>
                          <a:spcPct val="100000"/>
                        </a:lnSpc>
                        <a:spcBef>
                          <a:spcPts val="0"/>
                        </a:spcBef>
                        <a:spcAft>
                          <a:spcPts val="0"/>
                        </a:spcAft>
                        <a:buClr>
                          <a:srgbClr val="000000"/>
                        </a:buClr>
                        <a:buSzPts val="1000"/>
                        <a:buFont typeface="Arial"/>
                        <a:buNone/>
                      </a:pPr>
                      <a:r>
                        <a:t/>
                      </a:r>
                      <a:endParaRPr sz="1000" u="none" cap="none" strike="noStrike">
                        <a:latin typeface="PT Serif"/>
                        <a:ea typeface="PT Serif"/>
                        <a:cs typeface="PT Serif"/>
                        <a:sym typeface="PT Serif"/>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000"/>
                        <a:buFont typeface="Arial"/>
                        <a:buNone/>
                      </a:pPr>
                      <a:r>
                        <a:rPr b="1" lang="en-US" sz="1900" u="none" cap="none" strike="noStrike">
                          <a:solidFill>
                            <a:srgbClr val="143368"/>
                          </a:solidFill>
                          <a:latin typeface="PT Serif"/>
                          <a:ea typeface="PT Serif"/>
                          <a:cs typeface="PT Serif"/>
                          <a:sym typeface="PT Serif"/>
                        </a:rPr>
                        <a:t>2020</a:t>
                      </a:r>
                      <a:endParaRPr b="1" sz="1900" u="none" cap="none" strike="noStrike">
                        <a:solidFill>
                          <a:srgbClr val="143368"/>
                        </a:solidFill>
                        <a:latin typeface="PT Serif"/>
                        <a:ea typeface="PT Serif"/>
                        <a:cs typeface="PT Serif"/>
                        <a:sym typeface="PT Serif"/>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l">
                        <a:lnSpc>
                          <a:spcPct val="115000"/>
                        </a:lnSpc>
                        <a:spcBef>
                          <a:spcPts val="0"/>
                        </a:spcBef>
                        <a:spcAft>
                          <a:spcPts val="0"/>
                        </a:spcAft>
                        <a:buClr>
                          <a:schemeClr val="dk1"/>
                        </a:buClr>
                        <a:buSzPts val="1100"/>
                        <a:buFont typeface="Arial"/>
                        <a:buNone/>
                      </a:pPr>
                      <a:r>
                        <a:rPr b="1" lang="en-US" sz="1900" u="none" cap="none" strike="noStrike">
                          <a:solidFill>
                            <a:srgbClr val="143368"/>
                          </a:solidFill>
                          <a:latin typeface="PT Serif"/>
                          <a:ea typeface="PT Serif"/>
                          <a:cs typeface="PT Serif"/>
                          <a:sym typeface="PT Serif"/>
                        </a:rPr>
                        <a:t>Commonwealth Youth Council Covid 19 Grant</a:t>
                      </a:r>
                      <a:endParaRPr b="1" sz="1900" u="none" cap="none" strike="noStrike">
                        <a:solidFill>
                          <a:srgbClr val="143368"/>
                        </a:solidFill>
                        <a:latin typeface="PT Serif"/>
                        <a:ea typeface="PT Serif"/>
                        <a:cs typeface="PT Serif"/>
                        <a:sym typeface="PT Serif"/>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579350">
                <a:tc>
                  <a:txBody>
                    <a:bodyPr/>
                    <a:lstStyle/>
                    <a:p>
                      <a:pPr indent="0" lvl="0" marL="0" marR="0" rtl="0" algn="l">
                        <a:lnSpc>
                          <a:spcPct val="100000"/>
                        </a:lnSpc>
                        <a:spcBef>
                          <a:spcPts val="0"/>
                        </a:spcBef>
                        <a:spcAft>
                          <a:spcPts val="0"/>
                        </a:spcAft>
                        <a:buClr>
                          <a:srgbClr val="000000"/>
                        </a:buClr>
                        <a:buSzPts val="1000"/>
                        <a:buFont typeface="Arial"/>
                        <a:buNone/>
                      </a:pPr>
                      <a:r>
                        <a:t/>
                      </a:r>
                      <a:endParaRPr sz="1000" u="none" cap="none" strike="noStrike">
                        <a:latin typeface="PT Serif"/>
                        <a:ea typeface="PT Serif"/>
                        <a:cs typeface="PT Serif"/>
                        <a:sym typeface="PT Serif"/>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000"/>
                        <a:buFont typeface="Arial"/>
                        <a:buNone/>
                      </a:pPr>
                      <a:r>
                        <a:rPr b="1" lang="en-US" sz="1900" u="none" cap="none" strike="noStrike">
                          <a:solidFill>
                            <a:srgbClr val="143368"/>
                          </a:solidFill>
                          <a:latin typeface="PT Serif"/>
                          <a:ea typeface="PT Serif"/>
                          <a:cs typeface="PT Serif"/>
                          <a:sym typeface="PT Serif"/>
                        </a:rPr>
                        <a:t>2020</a:t>
                      </a:r>
                      <a:endParaRPr b="1" sz="1900" u="none" cap="none" strike="noStrike">
                        <a:solidFill>
                          <a:srgbClr val="143368"/>
                        </a:solidFill>
                        <a:latin typeface="PT Serif"/>
                        <a:ea typeface="PT Serif"/>
                        <a:cs typeface="PT Serif"/>
                        <a:sym typeface="PT Serif"/>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l">
                        <a:lnSpc>
                          <a:spcPct val="115000"/>
                        </a:lnSpc>
                        <a:spcBef>
                          <a:spcPts val="0"/>
                        </a:spcBef>
                        <a:spcAft>
                          <a:spcPts val="0"/>
                        </a:spcAft>
                        <a:buClr>
                          <a:schemeClr val="dk1"/>
                        </a:buClr>
                        <a:buSzPts val="1100"/>
                        <a:buFont typeface="Arial"/>
                        <a:buNone/>
                      </a:pPr>
                      <a:r>
                        <a:rPr b="1" lang="en-US" sz="1900" u="none" cap="none" strike="noStrike">
                          <a:solidFill>
                            <a:srgbClr val="143368"/>
                          </a:solidFill>
                          <a:latin typeface="PT Serif"/>
                          <a:ea typeface="PT Serif"/>
                          <a:cs typeface="PT Serif"/>
                          <a:sym typeface="PT Serif"/>
                        </a:rPr>
                        <a:t>SFAN GLOBAL Student Entrepreneur of the Year Award</a:t>
                      </a:r>
                      <a:endParaRPr b="1" sz="1900" u="none" cap="none" strike="noStrike">
                        <a:solidFill>
                          <a:srgbClr val="143368"/>
                        </a:solidFill>
                        <a:latin typeface="PT Serif"/>
                        <a:ea typeface="PT Serif"/>
                        <a:cs typeface="PT Serif"/>
                        <a:sym typeface="PT Serif"/>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579350">
                <a:tc>
                  <a:txBody>
                    <a:bodyPr/>
                    <a:lstStyle/>
                    <a:p>
                      <a:pPr indent="0" lvl="0" marL="0" marR="0" rtl="0" algn="l">
                        <a:lnSpc>
                          <a:spcPct val="100000"/>
                        </a:lnSpc>
                        <a:spcBef>
                          <a:spcPts val="0"/>
                        </a:spcBef>
                        <a:spcAft>
                          <a:spcPts val="0"/>
                        </a:spcAft>
                        <a:buClr>
                          <a:srgbClr val="000000"/>
                        </a:buClr>
                        <a:buSzPts val="1000"/>
                        <a:buFont typeface="Arial"/>
                        <a:buNone/>
                      </a:pPr>
                      <a:r>
                        <a:t/>
                      </a:r>
                      <a:endParaRPr sz="1000" u="none" cap="none" strike="noStrike">
                        <a:latin typeface="PT Serif"/>
                        <a:ea typeface="PT Serif"/>
                        <a:cs typeface="PT Serif"/>
                        <a:sym typeface="PT Serif"/>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000"/>
                        <a:buFont typeface="Arial"/>
                        <a:buNone/>
                      </a:pPr>
                      <a:r>
                        <a:rPr b="1" lang="en-US" sz="1900" u="none" cap="none" strike="noStrike">
                          <a:solidFill>
                            <a:srgbClr val="143368"/>
                          </a:solidFill>
                          <a:latin typeface="PT Serif"/>
                          <a:ea typeface="PT Serif"/>
                          <a:cs typeface="PT Serif"/>
                          <a:sym typeface="PT Serif"/>
                        </a:rPr>
                        <a:t>2020</a:t>
                      </a:r>
                      <a:endParaRPr b="1" sz="1900" u="none" cap="none" strike="noStrike">
                        <a:solidFill>
                          <a:srgbClr val="143368"/>
                        </a:solidFill>
                        <a:latin typeface="PT Serif"/>
                        <a:ea typeface="PT Serif"/>
                        <a:cs typeface="PT Serif"/>
                        <a:sym typeface="PT Serif"/>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l">
                        <a:lnSpc>
                          <a:spcPct val="115000"/>
                        </a:lnSpc>
                        <a:spcBef>
                          <a:spcPts val="0"/>
                        </a:spcBef>
                        <a:spcAft>
                          <a:spcPts val="0"/>
                        </a:spcAft>
                        <a:buClr>
                          <a:schemeClr val="dk1"/>
                        </a:buClr>
                        <a:buSzPts val="1100"/>
                        <a:buFont typeface="Arial"/>
                        <a:buNone/>
                      </a:pPr>
                      <a:r>
                        <a:rPr b="1" lang="en-US" sz="1900" u="none" cap="none" strike="noStrike">
                          <a:solidFill>
                            <a:srgbClr val="143368"/>
                          </a:solidFill>
                          <a:latin typeface="PT Serif"/>
                          <a:ea typeface="PT Serif"/>
                          <a:cs typeface="PT Serif"/>
                          <a:sym typeface="PT Serif"/>
                        </a:rPr>
                        <a:t>Scottish institute of Enterprise Fresh Ideas Competition</a:t>
                      </a:r>
                      <a:endParaRPr b="1" sz="1900" u="none" cap="none" strike="noStrike">
                        <a:solidFill>
                          <a:srgbClr val="143368"/>
                        </a:solidFill>
                        <a:latin typeface="PT Serif"/>
                        <a:ea typeface="PT Serif"/>
                        <a:cs typeface="PT Serif"/>
                        <a:sym typeface="PT Serif"/>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579350">
                <a:tc>
                  <a:txBody>
                    <a:bodyPr/>
                    <a:lstStyle/>
                    <a:p>
                      <a:pPr indent="0" lvl="0" marL="0" marR="0" rtl="0" algn="l">
                        <a:lnSpc>
                          <a:spcPct val="100000"/>
                        </a:lnSpc>
                        <a:spcBef>
                          <a:spcPts val="0"/>
                        </a:spcBef>
                        <a:spcAft>
                          <a:spcPts val="0"/>
                        </a:spcAft>
                        <a:buClr>
                          <a:srgbClr val="000000"/>
                        </a:buClr>
                        <a:buSzPts val="1000"/>
                        <a:buFont typeface="Arial"/>
                        <a:buNone/>
                      </a:pPr>
                      <a:r>
                        <a:t/>
                      </a:r>
                      <a:endParaRPr sz="1000" u="none" cap="none" strike="noStrike">
                        <a:latin typeface="PT Serif"/>
                        <a:ea typeface="PT Serif"/>
                        <a:cs typeface="PT Serif"/>
                        <a:sym typeface="PT Serif"/>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000"/>
                        <a:buFont typeface="Arial"/>
                        <a:buNone/>
                      </a:pPr>
                      <a:r>
                        <a:rPr b="1" lang="en-US" sz="1900" u="none" cap="none" strike="noStrike">
                          <a:solidFill>
                            <a:srgbClr val="143368"/>
                          </a:solidFill>
                          <a:latin typeface="PT Serif"/>
                          <a:ea typeface="PT Serif"/>
                          <a:cs typeface="PT Serif"/>
                          <a:sym typeface="PT Serif"/>
                        </a:rPr>
                        <a:t>2021</a:t>
                      </a:r>
                      <a:endParaRPr b="1" sz="1900" u="none" cap="none" strike="noStrike">
                        <a:solidFill>
                          <a:srgbClr val="143368"/>
                        </a:solidFill>
                        <a:latin typeface="PT Serif"/>
                        <a:ea typeface="PT Serif"/>
                        <a:cs typeface="PT Serif"/>
                        <a:sym typeface="PT Serif"/>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l">
                        <a:lnSpc>
                          <a:spcPct val="115000"/>
                        </a:lnSpc>
                        <a:spcBef>
                          <a:spcPts val="0"/>
                        </a:spcBef>
                        <a:spcAft>
                          <a:spcPts val="0"/>
                        </a:spcAft>
                        <a:buClr>
                          <a:schemeClr val="dk1"/>
                        </a:buClr>
                        <a:buSzPts val="1100"/>
                        <a:buFont typeface="Arial"/>
                        <a:buNone/>
                      </a:pPr>
                      <a:r>
                        <a:rPr b="1" lang="en-US" sz="1900" u="none" cap="none" strike="noStrike">
                          <a:solidFill>
                            <a:srgbClr val="143368"/>
                          </a:solidFill>
                          <a:latin typeface="PT Serif"/>
                          <a:ea typeface="PT Serif"/>
                          <a:cs typeface="PT Serif"/>
                          <a:sym typeface="PT Serif"/>
                        </a:rPr>
                        <a:t>Edinburgh University Student Enterprise Initiative Grant</a:t>
                      </a:r>
                      <a:endParaRPr b="1" sz="1900" u="none" cap="none" strike="noStrike">
                        <a:solidFill>
                          <a:srgbClr val="143368"/>
                        </a:solidFill>
                        <a:latin typeface="PT Serif"/>
                        <a:ea typeface="PT Serif"/>
                        <a:cs typeface="PT Serif"/>
                        <a:sym typeface="PT Serif"/>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579350">
                <a:tc>
                  <a:txBody>
                    <a:bodyPr/>
                    <a:lstStyle/>
                    <a:p>
                      <a:pPr indent="0" lvl="0" marL="0" marR="0" rtl="0" algn="l">
                        <a:lnSpc>
                          <a:spcPct val="100000"/>
                        </a:lnSpc>
                        <a:spcBef>
                          <a:spcPts val="0"/>
                        </a:spcBef>
                        <a:spcAft>
                          <a:spcPts val="0"/>
                        </a:spcAft>
                        <a:buClr>
                          <a:srgbClr val="000000"/>
                        </a:buClr>
                        <a:buSzPts val="1000"/>
                        <a:buFont typeface="Arial"/>
                        <a:buNone/>
                      </a:pPr>
                      <a:r>
                        <a:t/>
                      </a:r>
                      <a:endParaRPr sz="1000" u="none" cap="none" strike="noStrike">
                        <a:latin typeface="PT Serif"/>
                        <a:ea typeface="PT Serif"/>
                        <a:cs typeface="PT Serif"/>
                        <a:sym typeface="PT Serif"/>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000"/>
                        <a:buFont typeface="Arial"/>
                        <a:buNone/>
                      </a:pPr>
                      <a:r>
                        <a:rPr b="1" lang="en-US" sz="1900" u="none" cap="none" strike="noStrike">
                          <a:solidFill>
                            <a:srgbClr val="143368"/>
                          </a:solidFill>
                          <a:latin typeface="PT Serif"/>
                          <a:ea typeface="PT Serif"/>
                          <a:cs typeface="PT Serif"/>
                          <a:sym typeface="PT Serif"/>
                        </a:rPr>
                        <a:t>2022</a:t>
                      </a:r>
                      <a:endParaRPr b="1" sz="1900" u="none" cap="none" strike="noStrike">
                        <a:solidFill>
                          <a:srgbClr val="143368"/>
                        </a:solidFill>
                        <a:latin typeface="PT Serif"/>
                        <a:ea typeface="PT Serif"/>
                        <a:cs typeface="PT Serif"/>
                        <a:sym typeface="PT Serif"/>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l">
                        <a:lnSpc>
                          <a:spcPct val="115000"/>
                        </a:lnSpc>
                        <a:spcBef>
                          <a:spcPts val="0"/>
                        </a:spcBef>
                        <a:spcAft>
                          <a:spcPts val="0"/>
                        </a:spcAft>
                        <a:buClr>
                          <a:schemeClr val="dk1"/>
                        </a:buClr>
                        <a:buSzPts val="1100"/>
                        <a:buFont typeface="Arial"/>
                        <a:buNone/>
                      </a:pPr>
                      <a:r>
                        <a:rPr b="1" lang="en-US" sz="1900" u="none" cap="none" strike="noStrike">
                          <a:solidFill>
                            <a:srgbClr val="143368"/>
                          </a:solidFill>
                          <a:latin typeface="PT Serif"/>
                          <a:ea typeface="PT Serif"/>
                          <a:cs typeface="PT Serif"/>
                          <a:sym typeface="PT Serif"/>
                        </a:rPr>
                        <a:t>BMJ Innovation Publication – </a:t>
                      </a:r>
                      <a:r>
                        <a:rPr b="1" lang="en-US" sz="1900" u="sng" cap="none" strike="noStrike">
                          <a:solidFill>
                            <a:srgbClr val="143368"/>
                          </a:solidFill>
                          <a:latin typeface="PT Serif"/>
                          <a:ea typeface="PT Serif"/>
                          <a:cs typeface="PT Serif"/>
                          <a:sym typeface="PT Serif"/>
                          <a:hlinkClick r:id="rId3">
                            <a:extLst>
                              <a:ext uri="{A12FA001-AC4F-418D-AE19-62706E023703}">
                                <ahyp:hlinkClr val="tx"/>
                              </a:ext>
                            </a:extLst>
                          </a:hlinkClick>
                        </a:rPr>
                        <a:t>Link</a:t>
                      </a:r>
                      <a:endParaRPr b="1" sz="1900" u="none" cap="none" strike="noStrike">
                        <a:solidFill>
                          <a:srgbClr val="143368"/>
                        </a:solidFill>
                        <a:latin typeface="PT Serif"/>
                        <a:ea typeface="PT Serif"/>
                        <a:cs typeface="PT Serif"/>
                        <a:sym typeface="PT Serif"/>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863075">
                <a:tc>
                  <a:txBody>
                    <a:bodyPr/>
                    <a:lstStyle/>
                    <a:p>
                      <a:pPr indent="0" lvl="0" marL="0" marR="0" rtl="0" algn="l">
                        <a:lnSpc>
                          <a:spcPct val="100000"/>
                        </a:lnSpc>
                        <a:spcBef>
                          <a:spcPts val="0"/>
                        </a:spcBef>
                        <a:spcAft>
                          <a:spcPts val="0"/>
                        </a:spcAft>
                        <a:buClr>
                          <a:srgbClr val="000000"/>
                        </a:buClr>
                        <a:buSzPts val="1000"/>
                        <a:buFont typeface="Arial"/>
                        <a:buNone/>
                      </a:pPr>
                      <a:r>
                        <a:t/>
                      </a:r>
                      <a:endParaRPr sz="1000" u="none" cap="none" strike="noStrike">
                        <a:latin typeface="PT Serif"/>
                        <a:ea typeface="PT Serif"/>
                        <a:cs typeface="PT Serif"/>
                        <a:sym typeface="PT Serif"/>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000"/>
                        <a:buFont typeface="Arial"/>
                        <a:buNone/>
                      </a:pPr>
                      <a:r>
                        <a:rPr b="1" lang="en-US" sz="1900" u="none" cap="none" strike="noStrike">
                          <a:solidFill>
                            <a:srgbClr val="143368"/>
                          </a:solidFill>
                          <a:latin typeface="PT Serif"/>
                          <a:ea typeface="PT Serif"/>
                          <a:cs typeface="PT Serif"/>
                          <a:sym typeface="PT Serif"/>
                        </a:rPr>
                        <a:t>2022</a:t>
                      </a:r>
                      <a:endParaRPr b="1" sz="1900" u="none" cap="none" strike="noStrike">
                        <a:solidFill>
                          <a:srgbClr val="143368"/>
                        </a:solidFill>
                        <a:latin typeface="PT Serif"/>
                        <a:ea typeface="PT Serif"/>
                        <a:cs typeface="PT Serif"/>
                        <a:sym typeface="PT Serif"/>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l">
                        <a:lnSpc>
                          <a:spcPct val="115000"/>
                        </a:lnSpc>
                        <a:spcBef>
                          <a:spcPts val="0"/>
                        </a:spcBef>
                        <a:spcAft>
                          <a:spcPts val="0"/>
                        </a:spcAft>
                        <a:buClr>
                          <a:schemeClr val="dk1"/>
                        </a:buClr>
                        <a:buSzPts val="1100"/>
                        <a:buFont typeface="Arial"/>
                        <a:buNone/>
                      </a:pPr>
                      <a:r>
                        <a:rPr b="1" lang="en-US" sz="1900" u="none" cap="none" strike="noStrike">
                          <a:solidFill>
                            <a:srgbClr val="143368"/>
                          </a:solidFill>
                          <a:latin typeface="PT Serif"/>
                          <a:ea typeface="PT Serif"/>
                          <a:cs typeface="PT Serif"/>
                          <a:sym typeface="PT Serif"/>
                        </a:rPr>
                        <a:t>Feature in USAID funded Knowledge Success Gateway Website – </a:t>
                      </a:r>
                      <a:r>
                        <a:rPr b="1" lang="en-US" sz="1900" u="sng" cap="none" strike="noStrike">
                          <a:solidFill>
                            <a:srgbClr val="143368"/>
                          </a:solidFill>
                          <a:latin typeface="PT Serif"/>
                          <a:ea typeface="PT Serif"/>
                          <a:cs typeface="PT Serif"/>
                          <a:sym typeface="PT Serif"/>
                          <a:hlinkClick r:id="rId4">
                            <a:extLst>
                              <a:ext uri="{A12FA001-AC4F-418D-AE19-62706E023703}">
                                <ahyp:hlinkClr val="tx"/>
                              </a:ext>
                            </a:extLst>
                          </a:hlinkClick>
                        </a:rPr>
                        <a:t>Link</a:t>
                      </a:r>
                      <a:endParaRPr b="1" sz="1900" u="none" cap="none" strike="noStrike">
                        <a:solidFill>
                          <a:srgbClr val="143368"/>
                        </a:solidFill>
                        <a:latin typeface="PT Serif"/>
                        <a:ea typeface="PT Serif"/>
                        <a:cs typeface="PT Serif"/>
                        <a:sym typeface="PT Serif"/>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579350">
                <a:tc>
                  <a:txBody>
                    <a:bodyPr/>
                    <a:lstStyle/>
                    <a:p>
                      <a:pPr indent="0" lvl="0" marL="0" marR="0" rtl="0" algn="l">
                        <a:lnSpc>
                          <a:spcPct val="100000"/>
                        </a:lnSpc>
                        <a:spcBef>
                          <a:spcPts val="0"/>
                        </a:spcBef>
                        <a:spcAft>
                          <a:spcPts val="0"/>
                        </a:spcAft>
                        <a:buClr>
                          <a:srgbClr val="000000"/>
                        </a:buClr>
                        <a:buSzPts val="1000"/>
                        <a:buFont typeface="Arial"/>
                        <a:buNone/>
                      </a:pPr>
                      <a:r>
                        <a:t/>
                      </a:r>
                      <a:endParaRPr sz="1000" u="none" cap="none" strike="noStrike">
                        <a:latin typeface="PT Serif"/>
                        <a:ea typeface="PT Serif"/>
                        <a:cs typeface="PT Serif"/>
                        <a:sym typeface="PT Serif"/>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000"/>
                        <a:buFont typeface="Arial"/>
                        <a:buNone/>
                      </a:pPr>
                      <a:r>
                        <a:rPr b="1" lang="en-US" sz="1900" u="none" cap="none" strike="noStrike">
                          <a:solidFill>
                            <a:srgbClr val="143368"/>
                          </a:solidFill>
                          <a:latin typeface="PT Serif"/>
                          <a:ea typeface="PT Serif"/>
                          <a:cs typeface="PT Serif"/>
                          <a:sym typeface="PT Serif"/>
                        </a:rPr>
                        <a:t>2022</a:t>
                      </a:r>
                      <a:endParaRPr b="1" sz="1900" u="none" cap="none" strike="noStrike">
                        <a:solidFill>
                          <a:srgbClr val="143368"/>
                        </a:solidFill>
                        <a:latin typeface="PT Serif"/>
                        <a:ea typeface="PT Serif"/>
                        <a:cs typeface="PT Serif"/>
                        <a:sym typeface="PT Serif"/>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l">
                        <a:lnSpc>
                          <a:spcPct val="115000"/>
                        </a:lnSpc>
                        <a:spcBef>
                          <a:spcPts val="0"/>
                        </a:spcBef>
                        <a:spcAft>
                          <a:spcPts val="0"/>
                        </a:spcAft>
                        <a:buClr>
                          <a:schemeClr val="dk1"/>
                        </a:buClr>
                        <a:buSzPts val="1100"/>
                        <a:buFont typeface="Arial"/>
                        <a:buNone/>
                      </a:pPr>
                      <a:r>
                        <a:rPr b="1" lang="en-US" sz="1900" u="none" cap="none" strike="noStrike">
                          <a:solidFill>
                            <a:srgbClr val="143368"/>
                          </a:solidFill>
                          <a:latin typeface="PT Serif"/>
                          <a:ea typeface="PT Serif"/>
                          <a:cs typeface="PT Serif"/>
                          <a:sym typeface="PT Serif"/>
                        </a:rPr>
                        <a:t>Active Citizens Award Finalist – Healthcare Category</a:t>
                      </a:r>
                      <a:endParaRPr b="1" sz="1900" u="none" cap="none" strike="noStrike">
                        <a:solidFill>
                          <a:srgbClr val="143368"/>
                        </a:solidFill>
                        <a:latin typeface="PT Serif"/>
                        <a:ea typeface="PT Serif"/>
                        <a:cs typeface="PT Serif"/>
                        <a:sym typeface="PT Serif"/>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579350">
                <a:tc>
                  <a:txBody>
                    <a:bodyPr/>
                    <a:lstStyle/>
                    <a:p>
                      <a:pPr indent="0" lvl="0" marL="0" marR="0" rtl="0" algn="l">
                        <a:lnSpc>
                          <a:spcPct val="100000"/>
                        </a:lnSpc>
                        <a:spcBef>
                          <a:spcPts val="0"/>
                        </a:spcBef>
                        <a:spcAft>
                          <a:spcPts val="0"/>
                        </a:spcAft>
                        <a:buClr>
                          <a:srgbClr val="000000"/>
                        </a:buClr>
                        <a:buSzPts val="1000"/>
                        <a:buFont typeface="Arial"/>
                        <a:buNone/>
                      </a:pPr>
                      <a:r>
                        <a:t/>
                      </a:r>
                      <a:endParaRPr sz="1000" u="none" cap="none" strike="noStrike">
                        <a:latin typeface="PT Serif"/>
                        <a:ea typeface="PT Serif"/>
                        <a:cs typeface="PT Serif"/>
                        <a:sym typeface="PT Serif"/>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000"/>
                        <a:buFont typeface="Arial"/>
                        <a:buNone/>
                      </a:pPr>
                      <a:r>
                        <a:rPr b="1" lang="en-US" sz="1900" u="none" cap="none" strike="noStrike">
                          <a:solidFill>
                            <a:srgbClr val="143368"/>
                          </a:solidFill>
                          <a:latin typeface="PT Serif"/>
                          <a:ea typeface="PT Serif"/>
                          <a:cs typeface="PT Serif"/>
                          <a:sym typeface="PT Serif"/>
                        </a:rPr>
                        <a:t>2022</a:t>
                      </a:r>
                      <a:endParaRPr b="1" sz="1900" u="none" cap="none" strike="noStrike">
                        <a:solidFill>
                          <a:srgbClr val="143368"/>
                        </a:solidFill>
                        <a:latin typeface="PT Serif"/>
                        <a:ea typeface="PT Serif"/>
                        <a:cs typeface="PT Serif"/>
                        <a:sym typeface="PT Serif"/>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l">
                        <a:lnSpc>
                          <a:spcPct val="115000"/>
                        </a:lnSpc>
                        <a:spcBef>
                          <a:spcPts val="0"/>
                        </a:spcBef>
                        <a:spcAft>
                          <a:spcPts val="0"/>
                        </a:spcAft>
                        <a:buClr>
                          <a:schemeClr val="dk1"/>
                        </a:buClr>
                        <a:buSzPts val="1100"/>
                        <a:buFont typeface="Arial"/>
                        <a:buNone/>
                      </a:pPr>
                      <a:r>
                        <a:rPr b="1" lang="en-US" sz="1900" u="none" cap="none" strike="noStrike">
                          <a:solidFill>
                            <a:srgbClr val="143368"/>
                          </a:solidFill>
                          <a:latin typeface="PT Serif"/>
                          <a:ea typeface="PT Serif"/>
                          <a:cs typeface="PT Serif"/>
                          <a:sym typeface="PT Serif"/>
                        </a:rPr>
                        <a:t>We Together Prize Finalist</a:t>
                      </a:r>
                      <a:endParaRPr b="1" sz="1900" u="none" cap="none" strike="noStrike">
                        <a:solidFill>
                          <a:srgbClr val="143368"/>
                        </a:solidFill>
                        <a:latin typeface="PT Serif"/>
                        <a:ea typeface="PT Serif"/>
                        <a:cs typeface="PT Serif"/>
                        <a:sym typeface="PT Serif"/>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52" name="Shape 552"/>
        <p:cNvGrpSpPr/>
        <p:nvPr/>
      </p:nvGrpSpPr>
      <p:grpSpPr>
        <a:xfrm>
          <a:off x="0" y="0"/>
          <a:ext cx="0" cy="0"/>
          <a:chOff x="0" y="0"/>
          <a:chExt cx="0" cy="0"/>
        </a:xfrm>
      </p:grpSpPr>
      <p:sp>
        <p:nvSpPr>
          <p:cNvPr id="553" name="Google Shape;553;p23"/>
          <p:cNvSpPr/>
          <p:nvPr/>
        </p:nvSpPr>
        <p:spPr>
          <a:xfrm>
            <a:off x="3621088" y="1876425"/>
            <a:ext cx="334962" cy="831850"/>
          </a:xfrm>
          <a:prstGeom prst="rect">
            <a:avLst/>
          </a:prstGeom>
          <a:solidFill>
            <a:srgbClr val="6C5B7B"/>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554" name="Google Shape;554;p23"/>
          <p:cNvSpPr/>
          <p:nvPr/>
        </p:nvSpPr>
        <p:spPr>
          <a:xfrm rot="-9693783">
            <a:off x="4081463" y="2838450"/>
            <a:ext cx="6084887" cy="628650"/>
          </a:xfrm>
          <a:custGeom>
            <a:rect b="b" l="l" r="r" t="t"/>
            <a:pathLst>
              <a:path extrusionOk="0" h="627714" w="6084724">
                <a:moveTo>
                  <a:pt x="6076952" y="627714"/>
                </a:moveTo>
                <a:lnTo>
                  <a:pt x="0" y="627714"/>
                </a:lnTo>
                <a:lnTo>
                  <a:pt x="4552423" y="0"/>
                </a:lnTo>
                <a:lnTo>
                  <a:pt x="6084724" y="611950"/>
                </a:lnTo>
                <a:lnTo>
                  <a:pt x="6076952" y="627714"/>
                </a:lnTo>
                <a:close/>
              </a:path>
            </a:pathLst>
          </a:custGeom>
          <a:solidFill>
            <a:srgbClr val="C06C8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555" name="Google Shape;555;p23"/>
          <p:cNvSpPr/>
          <p:nvPr/>
        </p:nvSpPr>
        <p:spPr>
          <a:xfrm rot="2694935">
            <a:off x="3578225" y="1730375"/>
            <a:ext cx="419100" cy="2019300"/>
          </a:xfrm>
          <a:custGeom>
            <a:rect b="b" l="l" r="r" t="t"/>
            <a:pathLst>
              <a:path extrusionOk="0" h="2019468" w="419914">
                <a:moveTo>
                  <a:pt x="0" y="41884"/>
                </a:moveTo>
                <a:lnTo>
                  <a:pt x="81131" y="0"/>
                </a:lnTo>
                <a:lnTo>
                  <a:pt x="419914" y="0"/>
                </a:lnTo>
                <a:lnTo>
                  <a:pt x="419914" y="1600789"/>
                </a:lnTo>
                <a:lnTo>
                  <a:pt x="0" y="2019468"/>
                </a:lnTo>
                <a:lnTo>
                  <a:pt x="0" y="41884"/>
                </a:lnTo>
                <a:close/>
              </a:path>
            </a:pathLst>
          </a:custGeom>
          <a:solidFill>
            <a:srgbClr val="F6728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556" name="Google Shape;556;p23"/>
          <p:cNvSpPr/>
          <p:nvPr/>
        </p:nvSpPr>
        <p:spPr>
          <a:xfrm flipH="1">
            <a:off x="4527550" y="2730500"/>
            <a:ext cx="100013" cy="654050"/>
          </a:xfrm>
          <a:prstGeom prst="rect">
            <a:avLst/>
          </a:prstGeom>
          <a:solidFill>
            <a:srgbClr val="F8B19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557" name="Google Shape;557;p23"/>
          <p:cNvSpPr/>
          <p:nvPr/>
        </p:nvSpPr>
        <p:spPr>
          <a:xfrm>
            <a:off x="3135313" y="3940175"/>
            <a:ext cx="5173981" cy="106934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6600"/>
              <a:buFont typeface="Arial"/>
              <a:buNone/>
            </a:pPr>
            <a:r>
              <a:rPr b="1" i="0" lang="en-US" sz="6600" u="none" cap="none" strike="noStrike">
                <a:solidFill>
                  <a:srgbClr val="000000"/>
                </a:solidFill>
                <a:latin typeface="Microsoft Yahei"/>
                <a:ea typeface="Microsoft Yahei"/>
                <a:cs typeface="Microsoft Yahei"/>
                <a:sym typeface="Microsoft Yahei"/>
              </a:rPr>
              <a:t>THANK   YOU</a:t>
            </a:r>
            <a:endParaRPr b="1" i="0" sz="6600" u="none" cap="none" strike="noStrike">
              <a:solidFill>
                <a:srgbClr val="000000"/>
              </a:solidFill>
              <a:latin typeface="Microsoft Yahei"/>
              <a:ea typeface="Microsoft Yahei"/>
              <a:cs typeface="Microsoft Yahei"/>
              <a:sym typeface="Microsoft Yahe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553"/>
                                        </p:tgtEl>
                                        <p:attrNameLst>
                                          <p:attrName>style.visibility</p:attrName>
                                        </p:attrNameLst>
                                      </p:cBhvr>
                                      <p:to>
                                        <p:strVal val="visible"/>
                                      </p:to>
                                    </p:set>
                                    <p:animEffect filter="fade" transition="in">
                                      <p:cBhvr>
                                        <p:cTn dur="700"/>
                                        <p:tgtEl>
                                          <p:spTgt spid="553"/>
                                        </p:tgtEl>
                                      </p:cBhvr>
                                    </p:animEffect>
                                  </p:childTnLst>
                                </p:cTn>
                              </p:par>
                              <p:par>
                                <p:cTn fill="hold" nodeType="withEffect" presetClass="entr" presetID="10" presetSubtype="0">
                                  <p:stCondLst>
                                    <p:cond delay="0"/>
                                  </p:stCondLst>
                                  <p:childTnLst>
                                    <p:set>
                                      <p:cBhvr>
                                        <p:cTn dur="1" fill="hold">
                                          <p:stCondLst>
                                            <p:cond delay="0"/>
                                          </p:stCondLst>
                                        </p:cTn>
                                        <p:tgtEl>
                                          <p:spTgt spid="554"/>
                                        </p:tgtEl>
                                        <p:attrNameLst>
                                          <p:attrName>style.visibility</p:attrName>
                                        </p:attrNameLst>
                                      </p:cBhvr>
                                      <p:to>
                                        <p:strVal val="visible"/>
                                      </p:to>
                                    </p:set>
                                    <p:animEffect filter="fade" transition="in">
                                      <p:cBhvr>
                                        <p:cTn dur="700"/>
                                        <p:tgtEl>
                                          <p:spTgt spid="554"/>
                                        </p:tgtEl>
                                      </p:cBhvr>
                                    </p:animEffect>
                                  </p:childTnLst>
                                </p:cTn>
                              </p:par>
                              <p:par>
                                <p:cTn fill="hold" nodeType="withEffect" presetClass="entr" presetID="10" presetSubtype="0">
                                  <p:stCondLst>
                                    <p:cond delay="0"/>
                                  </p:stCondLst>
                                  <p:childTnLst>
                                    <p:set>
                                      <p:cBhvr>
                                        <p:cTn dur="1" fill="hold">
                                          <p:stCondLst>
                                            <p:cond delay="0"/>
                                          </p:stCondLst>
                                        </p:cTn>
                                        <p:tgtEl>
                                          <p:spTgt spid="555"/>
                                        </p:tgtEl>
                                        <p:attrNameLst>
                                          <p:attrName>style.visibility</p:attrName>
                                        </p:attrNameLst>
                                      </p:cBhvr>
                                      <p:to>
                                        <p:strVal val="visible"/>
                                      </p:to>
                                    </p:set>
                                    <p:animEffect filter="fade" transition="in">
                                      <p:cBhvr>
                                        <p:cTn dur="700"/>
                                        <p:tgtEl>
                                          <p:spTgt spid="555"/>
                                        </p:tgtEl>
                                      </p:cBhvr>
                                    </p:animEffect>
                                  </p:childTnLst>
                                </p:cTn>
                              </p:par>
                              <p:par>
                                <p:cTn fill="hold" nodeType="withEffect" presetClass="entr" presetID="10" presetSubtype="0">
                                  <p:stCondLst>
                                    <p:cond delay="0"/>
                                  </p:stCondLst>
                                  <p:childTnLst>
                                    <p:set>
                                      <p:cBhvr>
                                        <p:cTn dur="1" fill="hold">
                                          <p:stCondLst>
                                            <p:cond delay="0"/>
                                          </p:stCondLst>
                                        </p:cTn>
                                        <p:tgtEl>
                                          <p:spTgt spid="556"/>
                                        </p:tgtEl>
                                        <p:attrNameLst>
                                          <p:attrName>style.visibility</p:attrName>
                                        </p:attrNameLst>
                                      </p:cBhvr>
                                      <p:to>
                                        <p:strVal val="visible"/>
                                      </p:to>
                                    </p:set>
                                    <p:animEffect filter="fade" transition="in">
                                      <p:cBhvr>
                                        <p:cTn dur="700"/>
                                        <p:tgtEl>
                                          <p:spTgt spid="556"/>
                                        </p:tgtEl>
                                      </p:cBhvr>
                                    </p:animEffect>
                                  </p:childTnLst>
                                </p:cTn>
                              </p:par>
                              <p:par>
                                <p:cTn fill="hold" nodeType="withEffect" presetClass="entr" presetID="10" presetSubtype="0">
                                  <p:stCondLst>
                                    <p:cond delay="0"/>
                                  </p:stCondLst>
                                  <p:childTnLst>
                                    <p:set>
                                      <p:cBhvr>
                                        <p:cTn dur="1" fill="hold">
                                          <p:stCondLst>
                                            <p:cond delay="0"/>
                                          </p:stCondLst>
                                        </p:cTn>
                                        <p:tgtEl>
                                          <p:spTgt spid="557"/>
                                        </p:tgtEl>
                                        <p:attrNameLst>
                                          <p:attrName>style.visibility</p:attrName>
                                        </p:attrNameLst>
                                      </p:cBhvr>
                                      <p:to>
                                        <p:strVal val="visible"/>
                                      </p:to>
                                    </p:set>
                                    <p:animEffect filter="fade" transition="in">
                                      <p:cBhvr>
                                        <p:cTn dur="700"/>
                                        <p:tgtEl>
                                          <p:spTgt spid="55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37" name="Shape 237"/>
        <p:cNvGrpSpPr/>
        <p:nvPr/>
      </p:nvGrpSpPr>
      <p:grpSpPr>
        <a:xfrm>
          <a:off x="0" y="0"/>
          <a:ext cx="0" cy="0"/>
          <a:chOff x="0" y="0"/>
          <a:chExt cx="0" cy="0"/>
        </a:xfrm>
      </p:grpSpPr>
      <p:sp>
        <p:nvSpPr>
          <p:cNvPr id="238" name="Google Shape;238;p3"/>
          <p:cNvSpPr/>
          <p:nvPr/>
        </p:nvSpPr>
        <p:spPr>
          <a:xfrm>
            <a:off x="6621463" y="0"/>
            <a:ext cx="5570537" cy="584200"/>
          </a:xfrm>
          <a:prstGeom prst="rect">
            <a:avLst/>
          </a:prstGeom>
          <a:solidFill>
            <a:srgbClr val="F8B19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39" name="Google Shape;239;p3"/>
          <p:cNvSpPr/>
          <p:nvPr/>
        </p:nvSpPr>
        <p:spPr>
          <a:xfrm>
            <a:off x="0" y="0"/>
            <a:ext cx="914400" cy="584200"/>
          </a:xfrm>
          <a:prstGeom prst="rect">
            <a:avLst/>
          </a:prstGeom>
          <a:solidFill>
            <a:srgbClr val="6C5B7B"/>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40" name="Google Shape;240;p3"/>
          <p:cNvSpPr/>
          <p:nvPr/>
        </p:nvSpPr>
        <p:spPr>
          <a:xfrm>
            <a:off x="962025" y="0"/>
            <a:ext cx="376238" cy="584200"/>
          </a:xfrm>
          <a:prstGeom prst="rect">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41" name="Google Shape;241;p3"/>
          <p:cNvSpPr/>
          <p:nvPr/>
        </p:nvSpPr>
        <p:spPr>
          <a:xfrm>
            <a:off x="1384300" y="0"/>
            <a:ext cx="146050" cy="584200"/>
          </a:xfrm>
          <a:prstGeom prst="rect">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42" name="Google Shape;242;p3"/>
          <p:cNvSpPr/>
          <p:nvPr/>
        </p:nvSpPr>
        <p:spPr>
          <a:xfrm>
            <a:off x="1708150" y="76200"/>
            <a:ext cx="2214880" cy="51054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00"/>
                </a:solidFill>
                <a:latin typeface="Microsoft Yahei"/>
                <a:ea typeface="Microsoft Yahei"/>
                <a:cs typeface="Microsoft Yahei"/>
                <a:sym typeface="Microsoft Yahei"/>
              </a:rPr>
              <a:t>The Problem</a:t>
            </a:r>
            <a:endParaRPr b="0" i="0" sz="2800" u="none" cap="none" strike="noStrike">
              <a:solidFill>
                <a:srgbClr val="000000"/>
              </a:solidFill>
              <a:latin typeface="Microsoft Yahei"/>
              <a:ea typeface="Microsoft Yahei"/>
              <a:cs typeface="Microsoft Yahei"/>
              <a:sym typeface="Microsoft Yahei"/>
            </a:endParaRPr>
          </a:p>
        </p:txBody>
      </p:sp>
      <p:sp>
        <p:nvSpPr>
          <p:cNvPr id="243" name="Google Shape;243;p3"/>
          <p:cNvSpPr/>
          <p:nvPr/>
        </p:nvSpPr>
        <p:spPr>
          <a:xfrm>
            <a:off x="3412175" y="2085598"/>
            <a:ext cx="4972200" cy="3825200"/>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000000"/>
              </a:buClr>
              <a:buSzPts val="1800"/>
              <a:buFont typeface="Calibri"/>
              <a:buAutoNum type="arabicPeriod"/>
            </a:pPr>
            <a:r>
              <a:rPr b="0" i="0" lang="en-US" sz="1800" u="none" cap="none" strike="noStrike">
                <a:solidFill>
                  <a:srgbClr val="000000"/>
                </a:solidFill>
                <a:latin typeface="Calibri"/>
                <a:ea typeface="Calibri"/>
                <a:cs typeface="Calibri"/>
                <a:sym typeface="Calibri"/>
              </a:rPr>
              <a:t>Kidney disease is a severe health issue in Nigeria, affecting over 20 million people annually.</a:t>
            </a:r>
            <a:endParaRPr/>
          </a:p>
          <a:p>
            <a:pPr indent="-342900" lvl="0" marL="342900" marR="0" rtl="0" algn="l">
              <a:lnSpc>
                <a:spcPct val="100000"/>
              </a:lnSpc>
              <a:spcBef>
                <a:spcPts val="0"/>
              </a:spcBef>
              <a:spcAft>
                <a:spcPts val="0"/>
              </a:spcAft>
              <a:buClr>
                <a:srgbClr val="000000"/>
              </a:buClr>
              <a:buSzPts val="1800"/>
              <a:buFont typeface="Calibri"/>
              <a:buAutoNum type="arabicPeriod"/>
            </a:pPr>
            <a:r>
              <a:rPr b="0" i="0" lang="en-US" sz="1800" u="none" cap="none" strike="noStrike">
                <a:solidFill>
                  <a:srgbClr val="000000"/>
                </a:solidFill>
                <a:latin typeface="Calibri"/>
                <a:ea typeface="Calibri"/>
                <a:cs typeface="Calibri"/>
                <a:sym typeface="Calibri"/>
              </a:rPr>
              <a:t>High mortality rates (About 90% of patients with Chronic Kidney Disease die within 90 days of starting dialysis), decreased quality of life, financial burden, and strain on healthcare systems.</a:t>
            </a:r>
            <a:endParaRPr/>
          </a:p>
          <a:p>
            <a:pPr indent="-342900" lvl="0" marL="342900" marR="0" rtl="0" algn="l">
              <a:lnSpc>
                <a:spcPct val="100000"/>
              </a:lnSpc>
              <a:spcBef>
                <a:spcPts val="0"/>
              </a:spcBef>
              <a:spcAft>
                <a:spcPts val="0"/>
              </a:spcAft>
              <a:buClr>
                <a:srgbClr val="000000"/>
              </a:buClr>
              <a:buSzPts val="1800"/>
              <a:buFont typeface="Calibri"/>
              <a:buAutoNum type="arabicPeriod"/>
            </a:pPr>
            <a:r>
              <a:rPr b="0" i="0" lang="en-US" sz="1800" u="none" cap="none" strike="noStrike">
                <a:solidFill>
                  <a:srgbClr val="000000"/>
                </a:solidFill>
                <a:latin typeface="Calibri"/>
                <a:ea typeface="Calibri"/>
                <a:cs typeface="Calibri"/>
                <a:sym typeface="Calibri"/>
              </a:rPr>
              <a:t>Early detection, prevention, and comprehensive treatment can significantly reduce these adverse effects.</a:t>
            </a:r>
            <a:endParaRPr/>
          </a:p>
          <a:p>
            <a:pPr indent="0" lvl="0" marL="0" marR="0" rtl="0" algn="l">
              <a:lnSpc>
                <a:spcPct val="100000"/>
              </a:lnSpc>
              <a:spcBef>
                <a:spcPts val="0"/>
              </a:spcBef>
              <a:spcAft>
                <a:spcPts val="0"/>
              </a:spcAft>
              <a:buClr>
                <a:schemeClr val="dk1"/>
              </a:buClr>
              <a:buSzPts val="2400"/>
              <a:buFont typeface="Arial"/>
              <a:buNone/>
            </a:pPr>
            <a:r>
              <a:rPr b="0" i="0" lang="en-US" sz="1800" u="none" cap="none" strike="noStrike">
                <a:solidFill>
                  <a:srgbClr val="000000"/>
                </a:solidFill>
                <a:latin typeface="Microsoft Yahei"/>
                <a:ea typeface="Microsoft Yahei"/>
                <a:cs typeface="Microsoft Yahei"/>
                <a:sym typeface="Microsoft Yahei"/>
              </a:rPr>
              <a:t>4.   Nigeria spends over $1B on medical tourism out of which over 30%  is due to kidney disease (based on our market research)</a:t>
            </a:r>
            <a:endParaRPr b="0" i="0" sz="2400" u="none" cap="none" strike="noStrike">
              <a:solidFill>
                <a:srgbClr val="000000"/>
              </a:solidFill>
              <a:latin typeface="Microsoft Yahei"/>
              <a:ea typeface="Microsoft Yahei"/>
              <a:cs typeface="Microsoft Yahei"/>
              <a:sym typeface="Microsoft Yahei"/>
            </a:endParaRPr>
          </a:p>
        </p:txBody>
      </p:sp>
      <p:grpSp>
        <p:nvGrpSpPr>
          <p:cNvPr id="244" name="Google Shape;244;p3"/>
          <p:cNvGrpSpPr/>
          <p:nvPr/>
        </p:nvGrpSpPr>
        <p:grpSpPr>
          <a:xfrm>
            <a:off x="2242527" y="2160953"/>
            <a:ext cx="1057275" cy="2493163"/>
            <a:chOff x="0" y="0"/>
            <a:chExt cx="1056192" cy="743368"/>
          </a:xfrm>
        </p:grpSpPr>
        <p:sp>
          <p:nvSpPr>
            <p:cNvPr id="245" name="Google Shape;245;p3"/>
            <p:cNvSpPr/>
            <p:nvPr/>
          </p:nvSpPr>
          <p:spPr>
            <a:xfrm>
              <a:off x="0" y="1"/>
              <a:ext cx="379854" cy="730784"/>
            </a:xfrm>
            <a:prstGeom prst="rect">
              <a:avLst/>
            </a:prstGeom>
            <a:solidFill>
              <a:srgbClr val="6C5B7B"/>
            </a:solidFill>
            <a:ln cap="flat" cmpd="sng" w="12700">
              <a:solidFill>
                <a:srgbClr val="6C5B7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46" name="Google Shape;246;p3"/>
            <p:cNvSpPr/>
            <p:nvPr/>
          </p:nvSpPr>
          <p:spPr>
            <a:xfrm>
              <a:off x="954898" y="1"/>
              <a:ext cx="101294" cy="743367"/>
            </a:xfrm>
            <a:prstGeom prst="rect">
              <a:avLst/>
            </a:prstGeom>
            <a:solidFill>
              <a:srgbClr val="F8B19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47" name="Google Shape;247;p3"/>
            <p:cNvSpPr/>
            <p:nvPr/>
          </p:nvSpPr>
          <p:spPr>
            <a:xfrm>
              <a:off x="750235" y="1"/>
              <a:ext cx="177265" cy="743367"/>
            </a:xfrm>
            <a:prstGeom prst="rect">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48" name="Google Shape;248;p3"/>
            <p:cNvSpPr/>
            <p:nvPr/>
          </p:nvSpPr>
          <p:spPr>
            <a:xfrm>
              <a:off x="424185" y="0"/>
              <a:ext cx="296399" cy="743367"/>
            </a:xfrm>
            <a:prstGeom prst="rect">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grpSp>
      <p:grpSp>
        <p:nvGrpSpPr>
          <p:cNvPr id="249" name="Google Shape;249;p3"/>
          <p:cNvGrpSpPr/>
          <p:nvPr/>
        </p:nvGrpSpPr>
        <p:grpSpPr>
          <a:xfrm>
            <a:off x="8513152" y="2160953"/>
            <a:ext cx="1038225" cy="2536093"/>
            <a:chOff x="0" y="0"/>
            <a:chExt cx="1039259" cy="743368"/>
          </a:xfrm>
        </p:grpSpPr>
        <p:sp>
          <p:nvSpPr>
            <p:cNvPr id="250" name="Google Shape;250;p3"/>
            <p:cNvSpPr/>
            <p:nvPr/>
          </p:nvSpPr>
          <p:spPr>
            <a:xfrm flipH="1">
              <a:off x="659405" y="1"/>
              <a:ext cx="379854" cy="730784"/>
            </a:xfrm>
            <a:prstGeom prst="rect">
              <a:avLst/>
            </a:prstGeom>
            <a:solidFill>
              <a:srgbClr val="6C5B7B"/>
            </a:solidFill>
            <a:ln cap="flat" cmpd="sng" w="12700">
              <a:solidFill>
                <a:srgbClr val="6C5B7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51" name="Google Shape;251;p3"/>
            <p:cNvSpPr/>
            <p:nvPr/>
          </p:nvSpPr>
          <p:spPr>
            <a:xfrm flipH="1">
              <a:off x="0" y="1"/>
              <a:ext cx="101294" cy="743367"/>
            </a:xfrm>
            <a:prstGeom prst="rect">
              <a:avLst/>
            </a:prstGeom>
            <a:solidFill>
              <a:srgbClr val="F8B19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52" name="Google Shape;252;p3"/>
            <p:cNvSpPr/>
            <p:nvPr/>
          </p:nvSpPr>
          <p:spPr>
            <a:xfrm flipH="1">
              <a:off x="128692" y="1"/>
              <a:ext cx="177265" cy="743367"/>
            </a:xfrm>
            <a:prstGeom prst="rect">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53" name="Google Shape;253;p3"/>
            <p:cNvSpPr/>
            <p:nvPr/>
          </p:nvSpPr>
          <p:spPr>
            <a:xfrm flipH="1">
              <a:off x="335608" y="0"/>
              <a:ext cx="296399" cy="743367"/>
            </a:xfrm>
            <a:prstGeom prst="rect">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58" name="Shape 258"/>
        <p:cNvGrpSpPr/>
        <p:nvPr/>
      </p:nvGrpSpPr>
      <p:grpSpPr>
        <a:xfrm>
          <a:off x="0" y="0"/>
          <a:ext cx="0" cy="0"/>
          <a:chOff x="0" y="0"/>
          <a:chExt cx="0" cy="0"/>
        </a:xfrm>
      </p:grpSpPr>
      <p:sp>
        <p:nvSpPr>
          <p:cNvPr id="259" name="Google Shape;259;p4"/>
          <p:cNvSpPr/>
          <p:nvPr/>
        </p:nvSpPr>
        <p:spPr>
          <a:xfrm>
            <a:off x="6621463" y="0"/>
            <a:ext cx="5570537" cy="584200"/>
          </a:xfrm>
          <a:prstGeom prst="rect">
            <a:avLst/>
          </a:prstGeom>
          <a:solidFill>
            <a:srgbClr val="F8B19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60" name="Google Shape;260;p4"/>
          <p:cNvSpPr/>
          <p:nvPr/>
        </p:nvSpPr>
        <p:spPr>
          <a:xfrm>
            <a:off x="0" y="0"/>
            <a:ext cx="914400" cy="584200"/>
          </a:xfrm>
          <a:prstGeom prst="rect">
            <a:avLst/>
          </a:prstGeom>
          <a:solidFill>
            <a:srgbClr val="6C5B7B"/>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61" name="Google Shape;261;p4"/>
          <p:cNvSpPr/>
          <p:nvPr/>
        </p:nvSpPr>
        <p:spPr>
          <a:xfrm>
            <a:off x="962025" y="0"/>
            <a:ext cx="376238" cy="584200"/>
          </a:xfrm>
          <a:prstGeom prst="rect">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62" name="Google Shape;262;p4"/>
          <p:cNvSpPr/>
          <p:nvPr/>
        </p:nvSpPr>
        <p:spPr>
          <a:xfrm>
            <a:off x="1384300" y="0"/>
            <a:ext cx="146050" cy="584200"/>
          </a:xfrm>
          <a:prstGeom prst="rect">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63" name="Google Shape;263;p4"/>
          <p:cNvSpPr/>
          <p:nvPr/>
        </p:nvSpPr>
        <p:spPr>
          <a:xfrm>
            <a:off x="1576387" y="83929"/>
            <a:ext cx="4665981" cy="51054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00"/>
                </a:solidFill>
                <a:latin typeface="Microsoft Yahei"/>
                <a:ea typeface="Microsoft Yahei"/>
                <a:cs typeface="Microsoft Yahei"/>
                <a:sym typeface="Microsoft Yahei"/>
              </a:rPr>
              <a:t>Our Comprehensive Solution</a:t>
            </a:r>
            <a:endParaRPr b="0" i="0" sz="2800" u="none" cap="none" strike="noStrike">
              <a:solidFill>
                <a:srgbClr val="000000"/>
              </a:solidFill>
              <a:latin typeface="Microsoft Yahei"/>
              <a:ea typeface="Microsoft Yahei"/>
              <a:cs typeface="Microsoft Yahei"/>
              <a:sym typeface="Microsoft Yahei"/>
            </a:endParaRPr>
          </a:p>
        </p:txBody>
      </p:sp>
      <p:sp>
        <p:nvSpPr>
          <p:cNvPr id="264" name="Google Shape;264;p4"/>
          <p:cNvSpPr/>
          <p:nvPr/>
        </p:nvSpPr>
        <p:spPr>
          <a:xfrm flipH="1">
            <a:off x="3822700" y="1505776"/>
            <a:ext cx="4737100" cy="925512"/>
          </a:xfrm>
          <a:custGeom>
            <a:rect b="b" l="l" r="r" t="t"/>
            <a:pathLst>
              <a:path extrusionOk="0" h="925514" w="4736306">
                <a:moveTo>
                  <a:pt x="462757" y="0"/>
                </a:moveTo>
                <a:lnTo>
                  <a:pt x="519906" y="5761"/>
                </a:lnTo>
                <a:lnTo>
                  <a:pt x="519906" y="0"/>
                </a:lnTo>
                <a:lnTo>
                  <a:pt x="4736306" y="0"/>
                </a:lnTo>
                <a:lnTo>
                  <a:pt x="4736306" y="925514"/>
                </a:lnTo>
                <a:lnTo>
                  <a:pt x="519906" y="925514"/>
                </a:lnTo>
                <a:lnTo>
                  <a:pt x="519906" y="919753"/>
                </a:lnTo>
                <a:lnTo>
                  <a:pt x="462757" y="925514"/>
                </a:lnTo>
                <a:cubicBezTo>
                  <a:pt x="207183" y="925514"/>
                  <a:pt x="0" y="718331"/>
                  <a:pt x="0" y="462757"/>
                </a:cubicBezTo>
                <a:cubicBezTo>
                  <a:pt x="0" y="207183"/>
                  <a:pt x="207183" y="0"/>
                  <a:pt x="462757" y="0"/>
                </a:cubicBezTo>
                <a:close/>
              </a:path>
            </a:pathLst>
          </a:custGeom>
          <a:solidFill>
            <a:srgbClr val="F8B19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265" name="Google Shape;265;p4"/>
          <p:cNvSpPr/>
          <p:nvPr/>
        </p:nvSpPr>
        <p:spPr>
          <a:xfrm flipH="1">
            <a:off x="3290888" y="2431288"/>
            <a:ext cx="4735512" cy="925513"/>
          </a:xfrm>
          <a:custGeom>
            <a:rect b="b" l="l" r="r" t="t"/>
            <a:pathLst>
              <a:path extrusionOk="0" h="925514" w="4736306">
                <a:moveTo>
                  <a:pt x="462757" y="0"/>
                </a:moveTo>
                <a:lnTo>
                  <a:pt x="519906" y="5761"/>
                </a:lnTo>
                <a:lnTo>
                  <a:pt x="519906" y="0"/>
                </a:lnTo>
                <a:lnTo>
                  <a:pt x="4736306" y="0"/>
                </a:lnTo>
                <a:lnTo>
                  <a:pt x="4736306" y="925514"/>
                </a:lnTo>
                <a:lnTo>
                  <a:pt x="519906" y="925514"/>
                </a:lnTo>
                <a:lnTo>
                  <a:pt x="519906" y="919753"/>
                </a:lnTo>
                <a:lnTo>
                  <a:pt x="462757" y="925514"/>
                </a:lnTo>
                <a:cubicBezTo>
                  <a:pt x="207183" y="925514"/>
                  <a:pt x="0" y="718331"/>
                  <a:pt x="0" y="462757"/>
                </a:cubicBezTo>
                <a:cubicBezTo>
                  <a:pt x="0" y="207183"/>
                  <a:pt x="207183" y="0"/>
                  <a:pt x="462757" y="0"/>
                </a:cubicBezTo>
                <a:close/>
              </a:path>
            </a:pathLst>
          </a:custGeom>
          <a:solidFill>
            <a:srgbClr val="F6728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266" name="Google Shape;266;p4"/>
          <p:cNvSpPr/>
          <p:nvPr/>
        </p:nvSpPr>
        <p:spPr>
          <a:xfrm flipH="1">
            <a:off x="2757488" y="3344101"/>
            <a:ext cx="4737100" cy="925512"/>
          </a:xfrm>
          <a:custGeom>
            <a:rect b="b" l="l" r="r" t="t"/>
            <a:pathLst>
              <a:path extrusionOk="0" h="925514" w="4736306">
                <a:moveTo>
                  <a:pt x="462757" y="0"/>
                </a:moveTo>
                <a:lnTo>
                  <a:pt x="519906" y="5761"/>
                </a:lnTo>
                <a:lnTo>
                  <a:pt x="519906" y="0"/>
                </a:lnTo>
                <a:lnTo>
                  <a:pt x="4736306" y="0"/>
                </a:lnTo>
                <a:lnTo>
                  <a:pt x="4736306" y="925514"/>
                </a:lnTo>
                <a:lnTo>
                  <a:pt x="519906" y="925514"/>
                </a:lnTo>
                <a:lnTo>
                  <a:pt x="519906" y="919753"/>
                </a:lnTo>
                <a:lnTo>
                  <a:pt x="462757" y="925514"/>
                </a:lnTo>
                <a:cubicBezTo>
                  <a:pt x="207183" y="925514"/>
                  <a:pt x="0" y="718331"/>
                  <a:pt x="0" y="462757"/>
                </a:cubicBezTo>
                <a:cubicBezTo>
                  <a:pt x="0" y="207183"/>
                  <a:pt x="207183" y="0"/>
                  <a:pt x="462757" y="0"/>
                </a:cubicBezTo>
                <a:close/>
              </a:path>
            </a:pathLst>
          </a:custGeom>
          <a:solidFill>
            <a:srgbClr val="C06C8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267" name="Google Shape;267;p4"/>
          <p:cNvSpPr/>
          <p:nvPr/>
        </p:nvSpPr>
        <p:spPr>
          <a:xfrm flipH="1">
            <a:off x="2225675" y="4256913"/>
            <a:ext cx="4735513" cy="925513"/>
          </a:xfrm>
          <a:custGeom>
            <a:rect b="b" l="l" r="r" t="t"/>
            <a:pathLst>
              <a:path extrusionOk="0" h="925514" w="4736306">
                <a:moveTo>
                  <a:pt x="462757" y="0"/>
                </a:moveTo>
                <a:lnTo>
                  <a:pt x="519906" y="5761"/>
                </a:lnTo>
                <a:lnTo>
                  <a:pt x="519906" y="0"/>
                </a:lnTo>
                <a:lnTo>
                  <a:pt x="4736306" y="0"/>
                </a:lnTo>
                <a:lnTo>
                  <a:pt x="4736306" y="925514"/>
                </a:lnTo>
                <a:lnTo>
                  <a:pt x="519906" y="925514"/>
                </a:lnTo>
                <a:lnTo>
                  <a:pt x="519906" y="919753"/>
                </a:lnTo>
                <a:lnTo>
                  <a:pt x="462757" y="925514"/>
                </a:lnTo>
                <a:cubicBezTo>
                  <a:pt x="207183" y="925514"/>
                  <a:pt x="0" y="718331"/>
                  <a:pt x="0" y="462757"/>
                </a:cubicBezTo>
                <a:cubicBezTo>
                  <a:pt x="0" y="207183"/>
                  <a:pt x="207183" y="0"/>
                  <a:pt x="462757" y="0"/>
                </a:cubicBezTo>
                <a:close/>
              </a:path>
            </a:pathLst>
          </a:custGeom>
          <a:solidFill>
            <a:srgbClr val="6C5B7B"/>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268" name="Google Shape;268;p4"/>
          <p:cNvSpPr/>
          <p:nvPr/>
        </p:nvSpPr>
        <p:spPr>
          <a:xfrm flipH="1">
            <a:off x="0" y="1505776"/>
            <a:ext cx="2135188" cy="925512"/>
          </a:xfrm>
          <a:custGeom>
            <a:rect b="b" l="l" r="r" t="t"/>
            <a:pathLst>
              <a:path extrusionOk="0" h="925514" w="3720214">
                <a:moveTo>
                  <a:pt x="0" y="0"/>
                </a:moveTo>
                <a:lnTo>
                  <a:pt x="3720214" y="0"/>
                </a:lnTo>
                <a:lnTo>
                  <a:pt x="3720214" y="925514"/>
                </a:lnTo>
                <a:lnTo>
                  <a:pt x="0" y="925514"/>
                </a:lnTo>
                <a:lnTo>
                  <a:pt x="0" y="0"/>
                </a:lnTo>
                <a:close/>
              </a:path>
            </a:pathLst>
          </a:custGeom>
          <a:solidFill>
            <a:srgbClr val="F8B19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269" name="Google Shape;269;p4"/>
          <p:cNvSpPr/>
          <p:nvPr/>
        </p:nvSpPr>
        <p:spPr>
          <a:xfrm flipH="1">
            <a:off x="0" y="2421763"/>
            <a:ext cx="1638300" cy="925513"/>
          </a:xfrm>
          <a:custGeom>
            <a:rect b="b" l="l" r="r" t="t"/>
            <a:pathLst>
              <a:path extrusionOk="0" h="925514" w="3720214">
                <a:moveTo>
                  <a:pt x="0" y="0"/>
                </a:moveTo>
                <a:lnTo>
                  <a:pt x="3720214" y="0"/>
                </a:lnTo>
                <a:lnTo>
                  <a:pt x="3720214" y="925514"/>
                </a:lnTo>
                <a:lnTo>
                  <a:pt x="0" y="925514"/>
                </a:lnTo>
                <a:lnTo>
                  <a:pt x="0" y="0"/>
                </a:lnTo>
                <a:close/>
              </a:path>
            </a:pathLst>
          </a:custGeom>
          <a:solidFill>
            <a:srgbClr val="F6728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270" name="Google Shape;270;p4"/>
          <p:cNvSpPr/>
          <p:nvPr/>
        </p:nvSpPr>
        <p:spPr>
          <a:xfrm flipH="1">
            <a:off x="0" y="3336163"/>
            <a:ext cx="1104900" cy="927100"/>
          </a:xfrm>
          <a:custGeom>
            <a:rect b="b" l="l" r="r" t="t"/>
            <a:pathLst>
              <a:path extrusionOk="0" h="925514" w="3720214">
                <a:moveTo>
                  <a:pt x="0" y="0"/>
                </a:moveTo>
                <a:lnTo>
                  <a:pt x="3720214" y="0"/>
                </a:lnTo>
                <a:lnTo>
                  <a:pt x="3720214" y="925514"/>
                </a:lnTo>
                <a:lnTo>
                  <a:pt x="0" y="925514"/>
                </a:lnTo>
                <a:lnTo>
                  <a:pt x="0" y="0"/>
                </a:lnTo>
                <a:close/>
              </a:path>
            </a:pathLst>
          </a:custGeom>
          <a:solidFill>
            <a:srgbClr val="C06C8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271" name="Google Shape;271;p4"/>
          <p:cNvSpPr/>
          <p:nvPr/>
        </p:nvSpPr>
        <p:spPr>
          <a:xfrm flipH="1">
            <a:off x="0" y="4263263"/>
            <a:ext cx="673100" cy="925513"/>
          </a:xfrm>
          <a:custGeom>
            <a:rect b="b" l="l" r="r" t="t"/>
            <a:pathLst>
              <a:path extrusionOk="0" h="925514" w="3720214">
                <a:moveTo>
                  <a:pt x="0" y="0"/>
                </a:moveTo>
                <a:lnTo>
                  <a:pt x="3720214" y="0"/>
                </a:lnTo>
                <a:lnTo>
                  <a:pt x="3720214" y="925514"/>
                </a:lnTo>
                <a:lnTo>
                  <a:pt x="0" y="925514"/>
                </a:lnTo>
                <a:lnTo>
                  <a:pt x="0" y="0"/>
                </a:lnTo>
                <a:close/>
              </a:path>
            </a:pathLst>
          </a:custGeom>
          <a:solidFill>
            <a:srgbClr val="6C5B7B"/>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272" name="Google Shape;272;p4"/>
          <p:cNvSpPr/>
          <p:nvPr/>
        </p:nvSpPr>
        <p:spPr>
          <a:xfrm flipH="1">
            <a:off x="3810766" y="1505776"/>
            <a:ext cx="4863204" cy="87880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FFFF"/>
              </a:buClr>
              <a:buSzPts val="2000"/>
              <a:buFont typeface="Arial"/>
              <a:buNone/>
            </a:pPr>
            <a:r>
              <a:rPr b="0" i="0" lang="en-US" sz="2000" u="none" cap="none" strike="noStrike">
                <a:solidFill>
                  <a:srgbClr val="FFFFFF"/>
                </a:solidFill>
                <a:latin typeface="Calibri"/>
                <a:ea typeface="Calibri"/>
                <a:cs typeface="Calibri"/>
                <a:sym typeface="Calibri"/>
              </a:rPr>
              <a:t>Awareness and Education: </a:t>
            </a:r>
            <a:endParaRPr/>
          </a:p>
          <a:p>
            <a:pPr indent="0" lvl="0" marL="0" marR="0" rtl="0" algn="l">
              <a:lnSpc>
                <a:spcPct val="100000"/>
              </a:lnSpc>
              <a:spcBef>
                <a:spcPts val="0"/>
              </a:spcBef>
              <a:spcAft>
                <a:spcPts val="0"/>
              </a:spcAft>
              <a:buClr>
                <a:srgbClr val="FFFFFF"/>
              </a:buClr>
              <a:buSzPts val="1600"/>
              <a:buFont typeface="Arial"/>
              <a:buNone/>
            </a:pPr>
            <a:r>
              <a:rPr b="0" i="0" lang="en-US" sz="1600" u="none" cap="none" strike="noStrike">
                <a:solidFill>
                  <a:srgbClr val="FFFFFF"/>
                </a:solidFill>
                <a:latin typeface="Calibri"/>
                <a:ea typeface="Calibri"/>
                <a:cs typeface="Calibri"/>
                <a:sym typeface="Calibri"/>
              </a:rPr>
              <a:t>Community campaigns, workshops, websites, and social media for kidney health education.</a:t>
            </a:r>
            <a:endParaRPr b="0" i="0" sz="1600" u="none" cap="none" strike="noStrike">
              <a:solidFill>
                <a:srgbClr val="FFFFFF"/>
              </a:solidFill>
              <a:latin typeface="Microsoft Yahei"/>
              <a:ea typeface="Microsoft Yahei"/>
              <a:cs typeface="Microsoft Yahei"/>
              <a:sym typeface="Microsoft Yahei"/>
            </a:endParaRPr>
          </a:p>
        </p:txBody>
      </p:sp>
      <p:sp>
        <p:nvSpPr>
          <p:cNvPr id="273" name="Google Shape;273;p4"/>
          <p:cNvSpPr/>
          <p:nvPr/>
        </p:nvSpPr>
        <p:spPr>
          <a:xfrm flipH="1">
            <a:off x="2837961" y="3389631"/>
            <a:ext cx="3815043" cy="89255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FFFF"/>
              </a:buClr>
              <a:buSzPts val="2000"/>
              <a:buFont typeface="Arial"/>
              <a:buNone/>
            </a:pPr>
            <a:r>
              <a:rPr b="0" i="0" lang="en-US" sz="2000" u="none" cap="none" strike="noStrike">
                <a:solidFill>
                  <a:srgbClr val="FFFFFF"/>
                </a:solidFill>
                <a:latin typeface="Calibri"/>
                <a:ea typeface="Calibri"/>
                <a:cs typeface="Calibri"/>
                <a:sym typeface="Calibri"/>
              </a:rPr>
              <a:t>Early Detection Screenings: </a:t>
            </a:r>
            <a:endParaRPr/>
          </a:p>
          <a:p>
            <a:pPr indent="0" lvl="0" marL="0" marR="0" rtl="0" algn="l">
              <a:lnSpc>
                <a:spcPct val="100000"/>
              </a:lnSpc>
              <a:spcBef>
                <a:spcPts val="0"/>
              </a:spcBef>
              <a:spcAft>
                <a:spcPts val="0"/>
              </a:spcAft>
              <a:buClr>
                <a:srgbClr val="FFFFFF"/>
              </a:buClr>
              <a:buSzPts val="1600"/>
              <a:buFont typeface="Arial"/>
              <a:buNone/>
            </a:pPr>
            <a:r>
              <a:rPr b="0" i="0" lang="en-US" sz="1600" u="none" cap="none" strike="noStrike">
                <a:solidFill>
                  <a:srgbClr val="FFFFFF"/>
                </a:solidFill>
                <a:latin typeface="Calibri"/>
                <a:ea typeface="Calibri"/>
                <a:cs typeface="Calibri"/>
                <a:sym typeface="Calibri"/>
              </a:rPr>
              <a:t>Affordable screenings with portable diagnostic equipment.</a:t>
            </a:r>
            <a:endParaRPr b="0" i="0" sz="1600" u="none" cap="none" strike="noStrike">
              <a:solidFill>
                <a:srgbClr val="FFFFFF"/>
              </a:solidFill>
              <a:latin typeface="Microsoft Yahei"/>
              <a:ea typeface="Microsoft Yahei"/>
              <a:cs typeface="Microsoft Yahei"/>
              <a:sym typeface="Microsoft Yahei"/>
            </a:endParaRPr>
          </a:p>
        </p:txBody>
      </p:sp>
      <p:sp>
        <p:nvSpPr>
          <p:cNvPr id="274" name="Google Shape;274;p4"/>
          <p:cNvSpPr/>
          <p:nvPr/>
        </p:nvSpPr>
        <p:spPr>
          <a:xfrm flipH="1">
            <a:off x="3459078" y="2364614"/>
            <a:ext cx="4115033" cy="878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FFFF"/>
              </a:buClr>
              <a:buSzPts val="2000"/>
              <a:buFont typeface="Arial"/>
              <a:buNone/>
            </a:pPr>
            <a:r>
              <a:rPr b="0" i="0" lang="en-US" sz="2000" u="none" cap="none" strike="noStrike">
                <a:solidFill>
                  <a:srgbClr val="FFFFFF"/>
                </a:solidFill>
                <a:latin typeface="Calibri"/>
                <a:ea typeface="Calibri"/>
                <a:cs typeface="Calibri"/>
                <a:sym typeface="Calibri"/>
              </a:rPr>
              <a:t>Preventive Measures: </a:t>
            </a:r>
            <a:endParaRPr/>
          </a:p>
          <a:p>
            <a:pPr indent="0" lvl="0" marL="0" marR="0" rtl="0" algn="l">
              <a:lnSpc>
                <a:spcPct val="100000"/>
              </a:lnSpc>
              <a:spcBef>
                <a:spcPts val="0"/>
              </a:spcBef>
              <a:spcAft>
                <a:spcPts val="0"/>
              </a:spcAft>
              <a:buClr>
                <a:srgbClr val="FFFFFF"/>
              </a:buClr>
              <a:buSzPts val="1600"/>
              <a:buFont typeface="Arial"/>
              <a:buNone/>
            </a:pPr>
            <a:r>
              <a:rPr b="0" i="0" lang="en-US" sz="1600" u="none" cap="none" strike="noStrike">
                <a:solidFill>
                  <a:srgbClr val="FFFFFF"/>
                </a:solidFill>
                <a:latin typeface="Calibri"/>
                <a:ea typeface="Calibri"/>
                <a:cs typeface="Calibri"/>
                <a:sym typeface="Calibri"/>
              </a:rPr>
              <a:t>Personalized guidance on diet, exercise, smoking cessation, and behavior change.</a:t>
            </a:r>
            <a:endParaRPr b="0" i="0" sz="1600" u="none" cap="none" strike="noStrike">
              <a:solidFill>
                <a:srgbClr val="FFFFFF"/>
              </a:solidFill>
              <a:latin typeface="Microsoft Yahei"/>
              <a:ea typeface="Microsoft Yahei"/>
              <a:cs typeface="Microsoft Yahei"/>
              <a:sym typeface="Microsoft Yahei"/>
            </a:endParaRPr>
          </a:p>
        </p:txBody>
      </p:sp>
      <p:sp>
        <p:nvSpPr>
          <p:cNvPr id="275" name="Google Shape;275;p4"/>
          <p:cNvSpPr/>
          <p:nvPr/>
        </p:nvSpPr>
        <p:spPr>
          <a:xfrm flipH="1">
            <a:off x="2837962" y="4290716"/>
            <a:ext cx="4106864" cy="87883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FFFF"/>
              </a:buClr>
              <a:buSzPts val="2000"/>
              <a:buFont typeface="Arial"/>
              <a:buNone/>
            </a:pPr>
            <a:r>
              <a:rPr b="0" i="0" lang="en-US" sz="2000" u="none" cap="none" strike="noStrike">
                <a:solidFill>
                  <a:srgbClr val="FFFFFF"/>
                </a:solidFill>
                <a:latin typeface="Calibri"/>
                <a:ea typeface="Calibri"/>
                <a:cs typeface="Calibri"/>
                <a:sym typeface="Calibri"/>
              </a:rPr>
              <a:t>Comprehensive Treatment</a:t>
            </a:r>
            <a:endParaRPr b="0" i="0" sz="2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FFFFFF"/>
              </a:buClr>
              <a:buSzPts val="1600"/>
              <a:buFont typeface="Arial"/>
              <a:buNone/>
            </a:pPr>
            <a:r>
              <a:rPr b="0" i="0" lang="en-US" sz="1600" u="none" cap="none" strike="noStrike">
                <a:solidFill>
                  <a:srgbClr val="FFFFFF"/>
                </a:solidFill>
                <a:latin typeface="Calibri"/>
                <a:ea typeface="Calibri"/>
                <a:cs typeface="Calibri"/>
                <a:sym typeface="Calibri"/>
              </a:rPr>
              <a:t>Collaborations with nephrologists, dialysis centers, and transplant centers.</a:t>
            </a:r>
            <a:endParaRPr b="0" i="0" sz="2800" u="none" cap="none" strike="noStrike">
              <a:solidFill>
                <a:schemeClr val="dk1"/>
              </a:solidFill>
              <a:latin typeface="Calibri"/>
              <a:ea typeface="Calibri"/>
              <a:cs typeface="Calibri"/>
              <a:sym typeface="Calibri"/>
            </a:endParaRPr>
          </a:p>
        </p:txBody>
      </p:sp>
      <p:sp>
        <p:nvSpPr>
          <p:cNvPr id="276" name="Google Shape;276;p4"/>
          <p:cNvSpPr/>
          <p:nvPr/>
        </p:nvSpPr>
        <p:spPr>
          <a:xfrm>
            <a:off x="2571750" y="1585151"/>
            <a:ext cx="741680" cy="68834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8B193"/>
              </a:buClr>
              <a:buSzPts val="4000"/>
              <a:buFont typeface="Arial"/>
              <a:buNone/>
            </a:pPr>
            <a:r>
              <a:rPr b="1" i="0" lang="en-US" sz="4000" u="none" cap="none" strike="noStrike">
                <a:solidFill>
                  <a:srgbClr val="F8B193"/>
                </a:solidFill>
                <a:latin typeface="Microsoft Yahei"/>
                <a:ea typeface="Microsoft Yahei"/>
                <a:cs typeface="Microsoft Yahei"/>
                <a:sym typeface="Microsoft Yahei"/>
              </a:rPr>
              <a:t>01</a:t>
            </a:r>
            <a:endParaRPr b="1" i="0" sz="4000" u="none" cap="none" strike="noStrike">
              <a:solidFill>
                <a:srgbClr val="F8B193"/>
              </a:solidFill>
              <a:latin typeface="Microsoft Yahei"/>
              <a:ea typeface="Microsoft Yahei"/>
              <a:cs typeface="Microsoft Yahei"/>
              <a:sym typeface="Microsoft Yahei"/>
            </a:endParaRPr>
          </a:p>
        </p:txBody>
      </p:sp>
      <p:sp>
        <p:nvSpPr>
          <p:cNvPr id="277" name="Google Shape;277;p4"/>
          <p:cNvSpPr/>
          <p:nvPr/>
        </p:nvSpPr>
        <p:spPr>
          <a:xfrm>
            <a:off x="2055813" y="2580513"/>
            <a:ext cx="741680" cy="68834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67280"/>
              </a:buClr>
              <a:buSzPts val="4000"/>
              <a:buFont typeface="Arial"/>
              <a:buNone/>
            </a:pPr>
            <a:r>
              <a:rPr b="1" i="0" lang="en-US" sz="4000" u="none" cap="none" strike="noStrike">
                <a:solidFill>
                  <a:srgbClr val="F67280"/>
                </a:solidFill>
                <a:latin typeface="Microsoft Yahei"/>
                <a:ea typeface="Microsoft Yahei"/>
                <a:cs typeface="Microsoft Yahei"/>
                <a:sym typeface="Microsoft Yahei"/>
              </a:rPr>
              <a:t>02</a:t>
            </a:r>
            <a:endParaRPr b="1" i="0" sz="4000" u="none" cap="none" strike="noStrike">
              <a:solidFill>
                <a:srgbClr val="F67280"/>
              </a:solidFill>
              <a:latin typeface="Microsoft Yahei"/>
              <a:ea typeface="Microsoft Yahei"/>
              <a:cs typeface="Microsoft Yahei"/>
              <a:sym typeface="Microsoft Yahei"/>
            </a:endParaRPr>
          </a:p>
        </p:txBody>
      </p:sp>
      <p:sp>
        <p:nvSpPr>
          <p:cNvPr id="278" name="Google Shape;278;p4"/>
          <p:cNvSpPr/>
          <p:nvPr/>
        </p:nvSpPr>
        <p:spPr>
          <a:xfrm>
            <a:off x="1524000" y="3436176"/>
            <a:ext cx="741680" cy="68834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C06C84"/>
              </a:buClr>
              <a:buSzPts val="4000"/>
              <a:buFont typeface="Arial"/>
              <a:buNone/>
            </a:pPr>
            <a:r>
              <a:rPr b="1" i="0" lang="en-US" sz="4000" u="none" cap="none" strike="noStrike">
                <a:solidFill>
                  <a:srgbClr val="C06C84"/>
                </a:solidFill>
                <a:latin typeface="Microsoft Yahei"/>
                <a:ea typeface="Microsoft Yahei"/>
                <a:cs typeface="Microsoft Yahei"/>
                <a:sym typeface="Microsoft Yahei"/>
              </a:rPr>
              <a:t>03</a:t>
            </a:r>
            <a:endParaRPr b="1" i="0" sz="4000" u="none" cap="none" strike="noStrike">
              <a:solidFill>
                <a:srgbClr val="C06C84"/>
              </a:solidFill>
              <a:latin typeface="Microsoft Yahei"/>
              <a:ea typeface="Microsoft Yahei"/>
              <a:cs typeface="Microsoft Yahei"/>
              <a:sym typeface="Microsoft Yahei"/>
            </a:endParaRPr>
          </a:p>
        </p:txBody>
      </p:sp>
      <p:sp>
        <p:nvSpPr>
          <p:cNvPr id="279" name="Google Shape;279;p4"/>
          <p:cNvSpPr/>
          <p:nvPr/>
        </p:nvSpPr>
        <p:spPr>
          <a:xfrm>
            <a:off x="1041400" y="4410901"/>
            <a:ext cx="741680" cy="68834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6C5B7B"/>
              </a:buClr>
              <a:buSzPts val="4000"/>
              <a:buFont typeface="Arial"/>
              <a:buNone/>
            </a:pPr>
            <a:r>
              <a:rPr b="1" i="0" lang="en-US" sz="4000" u="none" cap="none" strike="noStrike">
                <a:solidFill>
                  <a:srgbClr val="6C5B7B"/>
                </a:solidFill>
                <a:latin typeface="Microsoft Yahei"/>
                <a:ea typeface="Microsoft Yahei"/>
                <a:cs typeface="Microsoft Yahei"/>
                <a:sym typeface="Microsoft Yahei"/>
              </a:rPr>
              <a:t>04</a:t>
            </a:r>
            <a:endParaRPr b="1" i="0" sz="4000" u="none" cap="none" strike="noStrike">
              <a:solidFill>
                <a:srgbClr val="6C5B7B"/>
              </a:solidFill>
              <a:latin typeface="Microsoft Yahei"/>
              <a:ea typeface="Microsoft Yahei"/>
              <a:cs typeface="Microsoft Yahei"/>
              <a:sym typeface="Microsoft Yahei"/>
            </a:endParaRPr>
          </a:p>
        </p:txBody>
      </p:sp>
      <p:sp>
        <p:nvSpPr>
          <p:cNvPr id="280" name="Google Shape;280;p4"/>
          <p:cNvSpPr/>
          <p:nvPr/>
        </p:nvSpPr>
        <p:spPr>
          <a:xfrm>
            <a:off x="8598014" y="1683576"/>
            <a:ext cx="3593986" cy="4397752"/>
          </a:xfrm>
          <a:custGeom>
            <a:rect b="b" l="l" r="r" t="t"/>
            <a:pathLst>
              <a:path extrusionOk="0" h="2890790" w="3909827">
                <a:moveTo>
                  <a:pt x="1691731" y="0"/>
                </a:moveTo>
                <a:lnTo>
                  <a:pt x="3217333" y="0"/>
                </a:lnTo>
                <a:lnTo>
                  <a:pt x="3217333" y="1589"/>
                </a:lnTo>
                <a:lnTo>
                  <a:pt x="3909827" y="1589"/>
                </a:lnTo>
                <a:lnTo>
                  <a:pt x="3909827" y="2890790"/>
                </a:lnTo>
                <a:lnTo>
                  <a:pt x="692494" y="2890790"/>
                </a:lnTo>
                <a:lnTo>
                  <a:pt x="692494" y="2889201"/>
                </a:lnTo>
                <a:lnTo>
                  <a:pt x="0" y="2889201"/>
                </a:lnTo>
                <a:lnTo>
                  <a:pt x="0" y="2874654"/>
                </a:lnTo>
                <a:lnTo>
                  <a:pt x="1691731" y="0"/>
                </a:lnTo>
                <a:close/>
              </a:path>
            </a:pathLst>
          </a:custGeom>
          <a:blipFill rotWithShape="1">
            <a:blip r:embed="rId4">
              <a:alphaModFix/>
            </a:blip>
            <a:stretch>
              <a:fillRect b="0" l="0" r="0" t="0"/>
            </a:stretch>
          </a:blip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281" name="Google Shape;281;p4"/>
          <p:cNvSpPr/>
          <p:nvPr/>
        </p:nvSpPr>
        <p:spPr>
          <a:xfrm flipH="1">
            <a:off x="0" y="5188776"/>
            <a:ext cx="395654" cy="925513"/>
          </a:xfrm>
          <a:custGeom>
            <a:rect b="b" l="l" r="r" t="t"/>
            <a:pathLst>
              <a:path extrusionOk="0" h="925514" w="3720214">
                <a:moveTo>
                  <a:pt x="0" y="0"/>
                </a:moveTo>
                <a:lnTo>
                  <a:pt x="3720214" y="0"/>
                </a:lnTo>
                <a:lnTo>
                  <a:pt x="3720214" y="925514"/>
                </a:lnTo>
                <a:lnTo>
                  <a:pt x="0" y="925514"/>
                </a:lnTo>
                <a:lnTo>
                  <a:pt x="0" y="0"/>
                </a:lnTo>
                <a:close/>
              </a:path>
            </a:pathLst>
          </a:custGeom>
          <a:solidFill>
            <a:srgbClr val="3F3F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282" name="Google Shape;282;p4"/>
          <p:cNvSpPr/>
          <p:nvPr/>
        </p:nvSpPr>
        <p:spPr>
          <a:xfrm>
            <a:off x="633412" y="5396738"/>
            <a:ext cx="741680" cy="68834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F3F3F"/>
              </a:buClr>
              <a:buSzPts val="4000"/>
              <a:buFont typeface="Arial"/>
              <a:buNone/>
            </a:pPr>
            <a:r>
              <a:rPr b="1" i="0" lang="en-US" sz="4000" u="none" cap="none" strike="noStrike">
                <a:solidFill>
                  <a:srgbClr val="3F3F3F"/>
                </a:solidFill>
                <a:latin typeface="Microsoft Yahei"/>
                <a:ea typeface="Microsoft Yahei"/>
                <a:cs typeface="Microsoft Yahei"/>
                <a:sym typeface="Microsoft Yahei"/>
              </a:rPr>
              <a:t>05</a:t>
            </a:r>
            <a:endParaRPr b="1" i="0" sz="4000" u="none" cap="none" strike="noStrike">
              <a:solidFill>
                <a:srgbClr val="3F3F3F"/>
              </a:solidFill>
              <a:latin typeface="Microsoft Yahei"/>
              <a:ea typeface="Microsoft Yahei"/>
              <a:cs typeface="Microsoft Yahei"/>
              <a:sym typeface="Microsoft Yahei"/>
            </a:endParaRPr>
          </a:p>
        </p:txBody>
      </p:sp>
      <p:sp>
        <p:nvSpPr>
          <p:cNvPr id="283" name="Google Shape;283;p4"/>
          <p:cNvSpPr/>
          <p:nvPr/>
        </p:nvSpPr>
        <p:spPr>
          <a:xfrm flipH="1">
            <a:off x="1791800" y="5164824"/>
            <a:ext cx="4735513" cy="925513"/>
          </a:xfrm>
          <a:custGeom>
            <a:rect b="b" l="l" r="r" t="t"/>
            <a:pathLst>
              <a:path extrusionOk="0" h="925514" w="4736306">
                <a:moveTo>
                  <a:pt x="462757" y="0"/>
                </a:moveTo>
                <a:lnTo>
                  <a:pt x="519906" y="5761"/>
                </a:lnTo>
                <a:lnTo>
                  <a:pt x="519906" y="0"/>
                </a:lnTo>
                <a:lnTo>
                  <a:pt x="4736306" y="0"/>
                </a:lnTo>
                <a:lnTo>
                  <a:pt x="4736306" y="925514"/>
                </a:lnTo>
                <a:lnTo>
                  <a:pt x="519906" y="925514"/>
                </a:lnTo>
                <a:lnTo>
                  <a:pt x="519906" y="919753"/>
                </a:lnTo>
                <a:lnTo>
                  <a:pt x="462757" y="925514"/>
                </a:lnTo>
                <a:cubicBezTo>
                  <a:pt x="207183" y="925514"/>
                  <a:pt x="0" y="718331"/>
                  <a:pt x="0" y="462757"/>
                </a:cubicBezTo>
                <a:cubicBezTo>
                  <a:pt x="0" y="207183"/>
                  <a:pt x="207183" y="0"/>
                  <a:pt x="462757" y="0"/>
                </a:cubicBezTo>
                <a:close/>
              </a:path>
            </a:pathLst>
          </a:custGeom>
          <a:solidFill>
            <a:srgbClr val="3F3F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284" name="Google Shape;284;p4"/>
          <p:cNvSpPr/>
          <p:nvPr/>
        </p:nvSpPr>
        <p:spPr>
          <a:xfrm flipH="1">
            <a:off x="2077628" y="5164823"/>
            <a:ext cx="4597732" cy="87880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FFFF"/>
              </a:buClr>
              <a:buSzPts val="2000"/>
              <a:buFont typeface="Arial"/>
              <a:buNone/>
            </a:pPr>
            <a:r>
              <a:rPr b="0" i="0" lang="en-US" sz="2000" u="none" cap="none" strike="noStrike">
                <a:solidFill>
                  <a:srgbClr val="FFFFFF"/>
                </a:solidFill>
                <a:latin typeface="Calibri"/>
                <a:ea typeface="Calibri"/>
                <a:cs typeface="Calibri"/>
                <a:sym typeface="Calibri"/>
              </a:rPr>
              <a:t>Continuous Monitoring and Support: </a:t>
            </a:r>
            <a:endParaRPr/>
          </a:p>
          <a:p>
            <a:pPr indent="0" lvl="0" marL="0" marR="0" rtl="0" algn="l">
              <a:lnSpc>
                <a:spcPct val="100000"/>
              </a:lnSpc>
              <a:spcBef>
                <a:spcPts val="0"/>
              </a:spcBef>
              <a:spcAft>
                <a:spcPts val="0"/>
              </a:spcAft>
              <a:buClr>
                <a:srgbClr val="FFFFFF"/>
              </a:buClr>
              <a:buSzPts val="1600"/>
              <a:buFont typeface="Arial"/>
              <a:buNone/>
            </a:pPr>
            <a:r>
              <a:rPr b="0" i="0" lang="en-US" sz="1600" u="none" cap="none" strike="noStrike">
                <a:solidFill>
                  <a:srgbClr val="FFFFFF"/>
                </a:solidFill>
                <a:latin typeface="Calibri"/>
                <a:ea typeface="Calibri"/>
                <a:cs typeface="Calibri"/>
                <a:sym typeface="Calibri"/>
              </a:rPr>
              <a:t>Patient registry, digital health tools, virtual consultations, psychosocial support.</a:t>
            </a:r>
            <a:endParaRPr b="0" i="0" sz="1600" u="none" cap="none" strike="noStrike">
              <a:solidFill>
                <a:srgbClr val="FFFFFF"/>
              </a:solidFill>
              <a:latin typeface="Microsoft Yahei"/>
              <a:ea typeface="Microsoft Yahei"/>
              <a:cs typeface="Microsoft Yahei"/>
              <a:sym typeface="Microsoft Yahe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89" name="Shape 289"/>
        <p:cNvGrpSpPr/>
        <p:nvPr/>
      </p:nvGrpSpPr>
      <p:grpSpPr>
        <a:xfrm>
          <a:off x="0" y="0"/>
          <a:ext cx="0" cy="0"/>
          <a:chOff x="0" y="0"/>
          <a:chExt cx="0" cy="0"/>
        </a:xfrm>
      </p:grpSpPr>
      <p:grpSp>
        <p:nvGrpSpPr>
          <p:cNvPr id="290" name="Google Shape;290;p5"/>
          <p:cNvGrpSpPr/>
          <p:nvPr/>
        </p:nvGrpSpPr>
        <p:grpSpPr>
          <a:xfrm>
            <a:off x="8280400" y="0"/>
            <a:ext cx="1389063" cy="1116623"/>
            <a:chOff x="0" y="0"/>
            <a:chExt cx="2701935" cy="1257300"/>
          </a:xfrm>
        </p:grpSpPr>
        <p:sp>
          <p:nvSpPr>
            <p:cNvPr id="291" name="Google Shape;291;p5"/>
            <p:cNvSpPr/>
            <p:nvPr/>
          </p:nvSpPr>
          <p:spPr>
            <a:xfrm>
              <a:off x="0" y="0"/>
              <a:ext cx="365125" cy="1257300"/>
            </a:xfrm>
            <a:prstGeom prst="rect">
              <a:avLst/>
            </a:prstGeom>
            <a:solidFill>
              <a:srgbClr val="F8B19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92" name="Google Shape;292;p5"/>
            <p:cNvSpPr/>
            <p:nvPr/>
          </p:nvSpPr>
          <p:spPr>
            <a:xfrm>
              <a:off x="446620" y="0"/>
              <a:ext cx="578908" cy="1257300"/>
            </a:xfrm>
            <a:prstGeom prst="rect">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93" name="Google Shape;293;p5"/>
            <p:cNvSpPr/>
            <p:nvPr/>
          </p:nvSpPr>
          <p:spPr>
            <a:xfrm>
              <a:off x="1107023" y="0"/>
              <a:ext cx="680509" cy="1257300"/>
            </a:xfrm>
            <a:prstGeom prst="rect">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94" name="Google Shape;294;p5"/>
            <p:cNvSpPr/>
            <p:nvPr/>
          </p:nvSpPr>
          <p:spPr>
            <a:xfrm>
              <a:off x="1869027" y="0"/>
              <a:ext cx="832908" cy="1257300"/>
            </a:xfrm>
            <a:prstGeom prst="rect">
              <a:avLst/>
            </a:prstGeom>
            <a:solidFill>
              <a:srgbClr val="6C5B7B"/>
            </a:solidFill>
            <a:ln cap="flat" cmpd="sng" w="12700">
              <a:solidFill>
                <a:srgbClr val="6C5B7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grpSp>
      <p:grpSp>
        <p:nvGrpSpPr>
          <p:cNvPr id="295" name="Google Shape;295;p5"/>
          <p:cNvGrpSpPr/>
          <p:nvPr/>
        </p:nvGrpSpPr>
        <p:grpSpPr>
          <a:xfrm flipH="1">
            <a:off x="2506663" y="0"/>
            <a:ext cx="1389062" cy="1116623"/>
            <a:chOff x="0" y="0"/>
            <a:chExt cx="2701935" cy="1257300"/>
          </a:xfrm>
        </p:grpSpPr>
        <p:sp>
          <p:nvSpPr>
            <p:cNvPr id="296" name="Google Shape;296;p5"/>
            <p:cNvSpPr/>
            <p:nvPr/>
          </p:nvSpPr>
          <p:spPr>
            <a:xfrm>
              <a:off x="0" y="0"/>
              <a:ext cx="365125" cy="1257300"/>
            </a:xfrm>
            <a:prstGeom prst="rect">
              <a:avLst/>
            </a:prstGeom>
            <a:solidFill>
              <a:srgbClr val="F8B19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97" name="Google Shape;297;p5"/>
            <p:cNvSpPr/>
            <p:nvPr/>
          </p:nvSpPr>
          <p:spPr>
            <a:xfrm>
              <a:off x="446620" y="0"/>
              <a:ext cx="578908" cy="1257300"/>
            </a:xfrm>
            <a:prstGeom prst="rect">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98" name="Google Shape;298;p5"/>
            <p:cNvSpPr/>
            <p:nvPr/>
          </p:nvSpPr>
          <p:spPr>
            <a:xfrm>
              <a:off x="1107023" y="0"/>
              <a:ext cx="680509" cy="1257300"/>
            </a:xfrm>
            <a:prstGeom prst="rect">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299" name="Google Shape;299;p5"/>
            <p:cNvSpPr/>
            <p:nvPr/>
          </p:nvSpPr>
          <p:spPr>
            <a:xfrm>
              <a:off x="1869027" y="0"/>
              <a:ext cx="832908" cy="1257300"/>
            </a:xfrm>
            <a:prstGeom prst="rect">
              <a:avLst/>
            </a:prstGeom>
            <a:solidFill>
              <a:srgbClr val="6C5B7B"/>
            </a:solidFill>
            <a:ln cap="flat" cmpd="sng" w="12700">
              <a:solidFill>
                <a:srgbClr val="6C5B7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grpSp>
      <p:sp>
        <p:nvSpPr>
          <p:cNvPr id="300" name="Google Shape;300;p5"/>
          <p:cNvSpPr/>
          <p:nvPr/>
        </p:nvSpPr>
        <p:spPr>
          <a:xfrm>
            <a:off x="4014072" y="320565"/>
            <a:ext cx="3700781" cy="62484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i="0" lang="en-US" sz="3600" u="none" cap="none" strike="noStrike">
                <a:solidFill>
                  <a:srgbClr val="000000"/>
                </a:solidFill>
                <a:latin typeface="Microsoft Yahei"/>
                <a:ea typeface="Microsoft Yahei"/>
                <a:cs typeface="Microsoft Yahei"/>
                <a:sym typeface="Microsoft Yahei"/>
              </a:rPr>
              <a:t>Our Unique Value</a:t>
            </a:r>
            <a:endParaRPr b="1" i="0" sz="3600" u="none" cap="none" strike="noStrike">
              <a:solidFill>
                <a:srgbClr val="000000"/>
              </a:solidFill>
              <a:latin typeface="Microsoft Yahei"/>
              <a:ea typeface="Microsoft Yahei"/>
              <a:cs typeface="Microsoft Yahei"/>
              <a:sym typeface="Microsoft Yahei"/>
            </a:endParaRPr>
          </a:p>
        </p:txBody>
      </p:sp>
      <p:grpSp>
        <p:nvGrpSpPr>
          <p:cNvPr id="301" name="Google Shape;301;p5"/>
          <p:cNvGrpSpPr/>
          <p:nvPr/>
        </p:nvGrpSpPr>
        <p:grpSpPr>
          <a:xfrm>
            <a:off x="2104550" y="1769750"/>
            <a:ext cx="7982898" cy="6029879"/>
            <a:chOff x="3217882" y="2159307"/>
            <a:chExt cx="5986425" cy="5336648"/>
          </a:xfrm>
        </p:grpSpPr>
        <p:sp>
          <p:nvSpPr>
            <p:cNvPr id="302" name="Google Shape;302;p5"/>
            <p:cNvSpPr/>
            <p:nvPr/>
          </p:nvSpPr>
          <p:spPr>
            <a:xfrm rot="-1299987">
              <a:off x="5305425" y="6109260"/>
              <a:ext cx="3878263" cy="695325"/>
            </a:xfrm>
            <a:custGeom>
              <a:rect b="b" l="l" r="r" t="t"/>
              <a:pathLst>
                <a:path extrusionOk="0" h="696658" w="3877060">
                  <a:moveTo>
                    <a:pt x="3877060" y="0"/>
                  </a:moveTo>
                  <a:lnTo>
                    <a:pt x="3877060" y="696658"/>
                  </a:lnTo>
                  <a:lnTo>
                    <a:pt x="1753615" y="696658"/>
                  </a:lnTo>
                  <a:lnTo>
                    <a:pt x="0" y="0"/>
                  </a:lnTo>
                  <a:lnTo>
                    <a:pt x="3877060" y="0"/>
                  </a:lnTo>
                  <a:close/>
                </a:path>
              </a:pathLst>
            </a:custGeom>
            <a:solidFill>
              <a:srgbClr val="F59067"/>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grpSp>
          <p:nvGrpSpPr>
            <p:cNvPr id="303" name="Google Shape;303;p5"/>
            <p:cNvGrpSpPr/>
            <p:nvPr/>
          </p:nvGrpSpPr>
          <p:grpSpPr>
            <a:xfrm>
              <a:off x="3244881" y="2487935"/>
              <a:ext cx="5819715" cy="1405451"/>
              <a:chOff x="-25375" y="-141422"/>
              <a:chExt cx="5821073" cy="1404423"/>
            </a:xfrm>
          </p:grpSpPr>
          <p:sp>
            <p:nvSpPr>
              <p:cNvPr id="304" name="Google Shape;304;p5"/>
              <p:cNvSpPr/>
              <p:nvPr/>
            </p:nvSpPr>
            <p:spPr>
              <a:xfrm rot="-180000">
                <a:off x="0" y="9517"/>
                <a:ext cx="5434943" cy="1112025"/>
              </a:xfrm>
              <a:custGeom>
                <a:rect b="b" l="l" r="r" t="t"/>
                <a:pathLst>
                  <a:path extrusionOk="0" h="1112025" w="5434943">
                    <a:moveTo>
                      <a:pt x="5434943" y="0"/>
                    </a:moveTo>
                    <a:lnTo>
                      <a:pt x="2056877" y="1112025"/>
                    </a:lnTo>
                    <a:lnTo>
                      <a:pt x="0" y="1112025"/>
                    </a:lnTo>
                    <a:lnTo>
                      <a:pt x="0" y="754453"/>
                    </a:lnTo>
                    <a:lnTo>
                      <a:pt x="2291847" y="0"/>
                    </a:lnTo>
                    <a:lnTo>
                      <a:pt x="5434943" y="0"/>
                    </a:lnTo>
                    <a:close/>
                  </a:path>
                </a:pathLst>
              </a:custGeom>
              <a:solidFill>
                <a:srgbClr val="5D4E6A"/>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305" name="Google Shape;305;p5"/>
              <p:cNvSpPr/>
              <p:nvPr/>
            </p:nvSpPr>
            <p:spPr>
              <a:xfrm rot="-180000">
                <a:off x="336822" y="0"/>
                <a:ext cx="5433500" cy="1112025"/>
              </a:xfrm>
              <a:custGeom>
                <a:rect b="b" l="l" r="r" t="t"/>
                <a:pathLst>
                  <a:path extrusionOk="0" h="1112025" w="5433500">
                    <a:moveTo>
                      <a:pt x="5433500" y="0"/>
                    </a:moveTo>
                    <a:lnTo>
                      <a:pt x="5433500" y="358047"/>
                    </a:lnTo>
                    <a:lnTo>
                      <a:pt x="3143096" y="1112025"/>
                    </a:lnTo>
                    <a:lnTo>
                      <a:pt x="0" y="1112025"/>
                    </a:lnTo>
                    <a:lnTo>
                      <a:pt x="3378066" y="0"/>
                    </a:lnTo>
                    <a:lnTo>
                      <a:pt x="5433500" y="0"/>
                    </a:lnTo>
                    <a:close/>
                  </a:path>
                </a:pathLst>
              </a:custGeom>
              <a:solidFill>
                <a:srgbClr val="5D4E6A"/>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grpSp>
        <p:grpSp>
          <p:nvGrpSpPr>
            <p:cNvPr id="306" name="Google Shape;306;p5"/>
            <p:cNvGrpSpPr/>
            <p:nvPr/>
          </p:nvGrpSpPr>
          <p:grpSpPr>
            <a:xfrm>
              <a:off x="3303612" y="3564460"/>
              <a:ext cx="5821316" cy="1403463"/>
              <a:chOff x="-25375" y="-141422"/>
              <a:chExt cx="5821073" cy="1404423"/>
            </a:xfrm>
          </p:grpSpPr>
          <p:sp>
            <p:nvSpPr>
              <p:cNvPr id="307" name="Google Shape;307;p5"/>
              <p:cNvSpPr/>
              <p:nvPr/>
            </p:nvSpPr>
            <p:spPr>
              <a:xfrm rot="-180000">
                <a:off x="0" y="9517"/>
                <a:ext cx="5434943" cy="1112025"/>
              </a:xfrm>
              <a:custGeom>
                <a:rect b="b" l="l" r="r" t="t"/>
                <a:pathLst>
                  <a:path extrusionOk="0" h="1112025" w="5434943">
                    <a:moveTo>
                      <a:pt x="5434943" y="0"/>
                    </a:moveTo>
                    <a:lnTo>
                      <a:pt x="2056877" y="1112025"/>
                    </a:lnTo>
                    <a:lnTo>
                      <a:pt x="0" y="1112025"/>
                    </a:lnTo>
                    <a:lnTo>
                      <a:pt x="0" y="754453"/>
                    </a:lnTo>
                    <a:lnTo>
                      <a:pt x="2291847" y="0"/>
                    </a:lnTo>
                    <a:lnTo>
                      <a:pt x="5434943" y="0"/>
                    </a:lnTo>
                    <a:close/>
                  </a:path>
                </a:pathLst>
              </a:custGeom>
              <a:solidFill>
                <a:srgbClr val="B8587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308" name="Google Shape;308;p5"/>
              <p:cNvSpPr/>
              <p:nvPr/>
            </p:nvSpPr>
            <p:spPr>
              <a:xfrm rot="-180000">
                <a:off x="336822" y="0"/>
                <a:ext cx="5433500" cy="1112025"/>
              </a:xfrm>
              <a:custGeom>
                <a:rect b="b" l="l" r="r" t="t"/>
                <a:pathLst>
                  <a:path extrusionOk="0" h="1112025" w="5433500">
                    <a:moveTo>
                      <a:pt x="5433500" y="0"/>
                    </a:moveTo>
                    <a:lnTo>
                      <a:pt x="5433500" y="358047"/>
                    </a:lnTo>
                    <a:lnTo>
                      <a:pt x="3143096" y="1112025"/>
                    </a:lnTo>
                    <a:lnTo>
                      <a:pt x="0" y="1112025"/>
                    </a:lnTo>
                    <a:lnTo>
                      <a:pt x="3378066" y="0"/>
                    </a:lnTo>
                    <a:lnTo>
                      <a:pt x="5433500" y="0"/>
                    </a:lnTo>
                    <a:close/>
                  </a:path>
                </a:pathLst>
              </a:custGeom>
              <a:solidFill>
                <a:srgbClr val="B8587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grpSp>
        <p:grpSp>
          <p:nvGrpSpPr>
            <p:cNvPr id="309" name="Google Shape;309;p5"/>
            <p:cNvGrpSpPr/>
            <p:nvPr/>
          </p:nvGrpSpPr>
          <p:grpSpPr>
            <a:xfrm>
              <a:off x="3352824" y="4624741"/>
              <a:ext cx="5821317" cy="1419600"/>
              <a:chOff x="-25375" y="-141459"/>
              <a:chExt cx="5821073" cy="1419255"/>
            </a:xfrm>
          </p:grpSpPr>
          <p:sp>
            <p:nvSpPr>
              <p:cNvPr id="310" name="Google Shape;310;p5"/>
              <p:cNvSpPr/>
              <p:nvPr/>
            </p:nvSpPr>
            <p:spPr>
              <a:xfrm rot="-180000">
                <a:off x="0" y="0"/>
                <a:ext cx="5434943" cy="1112025"/>
              </a:xfrm>
              <a:custGeom>
                <a:rect b="b" l="l" r="r" t="t"/>
                <a:pathLst>
                  <a:path extrusionOk="0" h="1112025" w="5434943">
                    <a:moveTo>
                      <a:pt x="5434943" y="0"/>
                    </a:moveTo>
                    <a:lnTo>
                      <a:pt x="2056877" y="1112025"/>
                    </a:lnTo>
                    <a:lnTo>
                      <a:pt x="0" y="1112025"/>
                    </a:lnTo>
                    <a:lnTo>
                      <a:pt x="0" y="754453"/>
                    </a:lnTo>
                    <a:lnTo>
                      <a:pt x="2291847" y="0"/>
                    </a:lnTo>
                    <a:lnTo>
                      <a:pt x="5434943" y="0"/>
                    </a:lnTo>
                    <a:close/>
                  </a:path>
                </a:pathLst>
              </a:custGeom>
              <a:solidFill>
                <a:srgbClr val="F4566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sp>
            <p:nvSpPr>
              <p:cNvPr id="311" name="Google Shape;311;p5"/>
              <p:cNvSpPr/>
              <p:nvPr/>
            </p:nvSpPr>
            <p:spPr>
              <a:xfrm rot="-180000">
                <a:off x="336822" y="24349"/>
                <a:ext cx="5433500" cy="1112025"/>
              </a:xfrm>
              <a:custGeom>
                <a:rect b="b" l="l" r="r" t="t"/>
                <a:pathLst>
                  <a:path extrusionOk="0" h="1112025" w="5433500">
                    <a:moveTo>
                      <a:pt x="5433500" y="0"/>
                    </a:moveTo>
                    <a:lnTo>
                      <a:pt x="5433500" y="358047"/>
                    </a:lnTo>
                    <a:lnTo>
                      <a:pt x="3143096" y="1112025"/>
                    </a:lnTo>
                    <a:lnTo>
                      <a:pt x="0" y="1112025"/>
                    </a:lnTo>
                    <a:lnTo>
                      <a:pt x="3378066" y="0"/>
                    </a:lnTo>
                    <a:lnTo>
                      <a:pt x="5433500" y="0"/>
                    </a:lnTo>
                    <a:close/>
                  </a:path>
                </a:pathLst>
              </a:custGeom>
              <a:solidFill>
                <a:srgbClr val="F4566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Arial"/>
                  <a:ea typeface="Arial"/>
                  <a:cs typeface="Arial"/>
                  <a:sym typeface="Arial"/>
                </a:endParaRPr>
              </a:p>
            </p:txBody>
          </p:sp>
        </p:grpSp>
        <p:sp>
          <p:nvSpPr>
            <p:cNvPr id="312" name="Google Shape;312;p5"/>
            <p:cNvSpPr/>
            <p:nvPr/>
          </p:nvSpPr>
          <p:spPr>
            <a:xfrm rot="-180000">
              <a:off x="3232150" y="2310373"/>
              <a:ext cx="5791200" cy="696912"/>
            </a:xfrm>
            <a:prstGeom prst="rect">
              <a:avLst/>
            </a:prstGeom>
            <a:solidFill>
              <a:srgbClr val="6C5B7B"/>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313" name="Google Shape;313;p5"/>
            <p:cNvSpPr/>
            <p:nvPr/>
          </p:nvSpPr>
          <p:spPr>
            <a:xfrm rot="-180000">
              <a:off x="3287713" y="3378760"/>
              <a:ext cx="5791200" cy="696913"/>
            </a:xfrm>
            <a:prstGeom prst="rect">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314" name="Google Shape;314;p5"/>
            <p:cNvSpPr/>
            <p:nvPr/>
          </p:nvSpPr>
          <p:spPr>
            <a:xfrm rot="-180000">
              <a:off x="3343275" y="4461435"/>
              <a:ext cx="5791200" cy="695325"/>
            </a:xfrm>
            <a:prstGeom prst="rect">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315" name="Google Shape;315;p5"/>
            <p:cNvSpPr/>
            <p:nvPr/>
          </p:nvSpPr>
          <p:spPr>
            <a:xfrm rot="-180000">
              <a:off x="3398838" y="5509185"/>
              <a:ext cx="5791200" cy="696913"/>
            </a:xfrm>
            <a:prstGeom prst="rect">
              <a:avLst/>
            </a:prstGeom>
            <a:solidFill>
              <a:srgbClr val="F8B19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grpSp>
      <p:sp>
        <p:nvSpPr>
          <p:cNvPr id="316" name="Google Shape;316;p5"/>
          <p:cNvSpPr/>
          <p:nvPr/>
        </p:nvSpPr>
        <p:spPr>
          <a:xfrm rot="-240000">
            <a:off x="2950292" y="1881302"/>
            <a:ext cx="5250180" cy="62484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FFFF"/>
              </a:buClr>
              <a:buSzPts val="1800"/>
              <a:buFont typeface="Arial"/>
              <a:buNone/>
            </a:pPr>
            <a:r>
              <a:rPr b="0" i="0" lang="en-US" sz="1800" u="none" cap="none" strike="noStrike">
                <a:solidFill>
                  <a:srgbClr val="FFFFFF"/>
                </a:solidFill>
                <a:latin typeface="Microsoft Yahei"/>
                <a:ea typeface="Microsoft Yahei"/>
                <a:cs typeface="Microsoft Yahei"/>
                <a:sym typeface="Microsoft Yahei"/>
              </a:rPr>
              <a:t>Early Detection:</a:t>
            </a:r>
            <a:endParaRPr/>
          </a:p>
          <a:p>
            <a:pPr indent="0" lvl="0" marL="0" marR="0" rtl="0" algn="ctr">
              <a:lnSpc>
                <a:spcPct val="100000"/>
              </a:lnSpc>
              <a:spcBef>
                <a:spcPts val="0"/>
              </a:spcBef>
              <a:spcAft>
                <a:spcPts val="0"/>
              </a:spcAft>
              <a:buClr>
                <a:srgbClr val="FFFFFF"/>
              </a:buClr>
              <a:buSzPts val="1800"/>
              <a:buFont typeface="Arial"/>
              <a:buNone/>
            </a:pPr>
            <a:r>
              <a:rPr b="0" i="0" lang="en-US" sz="1800" u="none" cap="none" strike="noStrike">
                <a:solidFill>
                  <a:srgbClr val="FFFFFF"/>
                </a:solidFill>
                <a:latin typeface="Microsoft Yahei"/>
                <a:ea typeface="Microsoft Yahei"/>
                <a:cs typeface="Microsoft Yahei"/>
                <a:sym typeface="Microsoft Yahei"/>
              </a:rPr>
              <a:t> Improving outcomes through timely identification.</a:t>
            </a:r>
            <a:endParaRPr/>
          </a:p>
        </p:txBody>
      </p:sp>
      <p:sp>
        <p:nvSpPr>
          <p:cNvPr id="317" name="Google Shape;317;p5"/>
          <p:cNvSpPr/>
          <p:nvPr/>
        </p:nvSpPr>
        <p:spPr>
          <a:xfrm rot="-240000">
            <a:off x="3081494" y="3104495"/>
            <a:ext cx="5275580" cy="62484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FFFF"/>
              </a:buClr>
              <a:buSzPts val="1800"/>
              <a:buFont typeface="Arial"/>
              <a:buNone/>
            </a:pPr>
            <a:r>
              <a:rPr b="0" i="0" lang="en-US" sz="1800" u="none" cap="none" strike="noStrike">
                <a:solidFill>
                  <a:srgbClr val="FFFFFF"/>
                </a:solidFill>
                <a:latin typeface="Microsoft Yahei"/>
                <a:ea typeface="Microsoft Yahei"/>
                <a:cs typeface="Microsoft Yahei"/>
                <a:sym typeface="Microsoft Yahei"/>
              </a:rPr>
              <a:t>Improved Quality of Life: </a:t>
            </a:r>
            <a:endParaRPr/>
          </a:p>
          <a:p>
            <a:pPr indent="0" lvl="0" marL="0" marR="0" rtl="0" algn="ctr">
              <a:lnSpc>
                <a:spcPct val="100000"/>
              </a:lnSpc>
              <a:spcBef>
                <a:spcPts val="0"/>
              </a:spcBef>
              <a:spcAft>
                <a:spcPts val="0"/>
              </a:spcAft>
              <a:buClr>
                <a:srgbClr val="FFFFFF"/>
              </a:buClr>
              <a:buSzPts val="1800"/>
              <a:buFont typeface="Arial"/>
              <a:buNone/>
            </a:pPr>
            <a:r>
              <a:rPr b="0" i="0" lang="en-US" sz="1800" u="none" cap="none" strike="noStrike">
                <a:solidFill>
                  <a:srgbClr val="FFFFFF"/>
                </a:solidFill>
                <a:latin typeface="Microsoft Yahei"/>
                <a:ea typeface="Microsoft Yahei"/>
                <a:cs typeface="Microsoft Yahei"/>
                <a:sym typeface="Microsoft Yahei"/>
              </a:rPr>
              <a:t>Empowering individuals to adopt healthy lifestyles.</a:t>
            </a:r>
            <a:endParaRPr b="0" i="0" sz="1800" u="none" cap="none" strike="noStrike">
              <a:solidFill>
                <a:srgbClr val="FFFFFF"/>
              </a:solidFill>
              <a:latin typeface="Microsoft Yahei"/>
              <a:ea typeface="Microsoft Yahei"/>
              <a:cs typeface="Microsoft Yahei"/>
              <a:sym typeface="Microsoft Yahei"/>
            </a:endParaRPr>
          </a:p>
        </p:txBody>
      </p:sp>
      <p:sp>
        <p:nvSpPr>
          <p:cNvPr id="318" name="Google Shape;318;p5"/>
          <p:cNvSpPr/>
          <p:nvPr/>
        </p:nvSpPr>
        <p:spPr>
          <a:xfrm rot="-240000">
            <a:off x="2544699" y="4328651"/>
            <a:ext cx="6469381" cy="62484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FFFF"/>
              </a:buClr>
              <a:buSzPts val="1800"/>
              <a:buFont typeface="Arial"/>
              <a:buNone/>
            </a:pPr>
            <a:r>
              <a:rPr b="0" i="0" lang="en-US" sz="1800" u="none" cap="none" strike="noStrike">
                <a:solidFill>
                  <a:srgbClr val="FFFFFF"/>
                </a:solidFill>
                <a:latin typeface="Microsoft Yahei"/>
                <a:ea typeface="Microsoft Yahei"/>
                <a:cs typeface="Microsoft Yahei"/>
                <a:sym typeface="Microsoft Yahei"/>
              </a:rPr>
              <a:t>Access to Treatment: </a:t>
            </a:r>
            <a:endParaRPr/>
          </a:p>
          <a:p>
            <a:pPr indent="0" lvl="0" marL="0" marR="0" rtl="0" algn="ctr">
              <a:lnSpc>
                <a:spcPct val="100000"/>
              </a:lnSpc>
              <a:spcBef>
                <a:spcPts val="0"/>
              </a:spcBef>
              <a:spcAft>
                <a:spcPts val="0"/>
              </a:spcAft>
              <a:buClr>
                <a:srgbClr val="FFFFFF"/>
              </a:buClr>
              <a:buSzPts val="1800"/>
              <a:buFont typeface="Arial"/>
              <a:buNone/>
            </a:pPr>
            <a:r>
              <a:rPr b="0" i="0" lang="en-US" sz="1800" u="none" cap="none" strike="noStrike">
                <a:solidFill>
                  <a:srgbClr val="FFFFFF"/>
                </a:solidFill>
                <a:latin typeface="Microsoft Yahei"/>
                <a:ea typeface="Microsoft Yahei"/>
                <a:cs typeface="Microsoft Yahei"/>
                <a:sym typeface="Microsoft Yahei"/>
              </a:rPr>
              <a:t>Collaborations with healthcare providers for personalized care.</a:t>
            </a:r>
            <a:endParaRPr b="0" i="0" sz="1800" u="none" cap="none" strike="noStrike">
              <a:solidFill>
                <a:srgbClr val="FFFFFF"/>
              </a:solidFill>
              <a:latin typeface="Microsoft Yahei"/>
              <a:ea typeface="Microsoft Yahei"/>
              <a:cs typeface="Microsoft Yahei"/>
              <a:sym typeface="Microsoft Yahei"/>
            </a:endParaRPr>
          </a:p>
        </p:txBody>
      </p:sp>
      <p:sp>
        <p:nvSpPr>
          <p:cNvPr id="319" name="Google Shape;319;p5"/>
          <p:cNvSpPr/>
          <p:nvPr/>
        </p:nvSpPr>
        <p:spPr>
          <a:xfrm rot="-240000">
            <a:off x="2541136" y="5465970"/>
            <a:ext cx="6507481" cy="62484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FFFF"/>
              </a:buClr>
              <a:buSzPts val="1800"/>
              <a:buFont typeface="Arial"/>
              <a:buNone/>
            </a:pPr>
            <a:r>
              <a:rPr b="0" i="0" lang="en-US" sz="1800" u="none" cap="none" strike="noStrike">
                <a:solidFill>
                  <a:srgbClr val="FFFFFF"/>
                </a:solidFill>
                <a:latin typeface="Microsoft Yahei"/>
                <a:ea typeface="Microsoft Yahei"/>
                <a:cs typeface="Microsoft Yahei"/>
                <a:sym typeface="Microsoft Yahei"/>
              </a:rPr>
              <a:t>Affordable &amp; Accessible: </a:t>
            </a:r>
            <a:endParaRPr/>
          </a:p>
          <a:p>
            <a:pPr indent="0" lvl="0" marL="0" marR="0" rtl="0" algn="ctr">
              <a:lnSpc>
                <a:spcPct val="100000"/>
              </a:lnSpc>
              <a:spcBef>
                <a:spcPts val="0"/>
              </a:spcBef>
              <a:spcAft>
                <a:spcPts val="0"/>
              </a:spcAft>
              <a:buClr>
                <a:srgbClr val="FFFFFF"/>
              </a:buClr>
              <a:buSzPts val="1800"/>
              <a:buFont typeface="Arial"/>
              <a:buNone/>
            </a:pPr>
            <a:r>
              <a:rPr b="0" i="0" lang="en-US" sz="1800" u="none" cap="none" strike="noStrike">
                <a:solidFill>
                  <a:srgbClr val="FFFFFF"/>
                </a:solidFill>
                <a:latin typeface="Microsoft Yahei"/>
                <a:ea typeface="Microsoft Yahei"/>
                <a:cs typeface="Microsoft Yahei"/>
                <a:sym typeface="Microsoft Yahei"/>
              </a:rPr>
              <a:t>Subsidized pricing and partnerships for low-income individuals.</a:t>
            </a:r>
            <a:endParaRPr b="0" i="0" sz="1800" u="none" cap="none" strike="noStrike">
              <a:solidFill>
                <a:srgbClr val="FFFFFF"/>
              </a:solidFill>
              <a:latin typeface="Microsoft Yahei"/>
              <a:ea typeface="Microsoft Yahei"/>
              <a:cs typeface="Microsoft Yahei"/>
              <a:sym typeface="Microsoft Yahe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23" name="Shape 323"/>
        <p:cNvGrpSpPr/>
        <p:nvPr/>
      </p:nvGrpSpPr>
      <p:grpSpPr>
        <a:xfrm>
          <a:off x="0" y="0"/>
          <a:ext cx="0" cy="0"/>
          <a:chOff x="0" y="0"/>
          <a:chExt cx="0" cy="0"/>
        </a:xfrm>
      </p:grpSpPr>
      <p:sp>
        <p:nvSpPr>
          <p:cNvPr id="324" name="Google Shape;324;p6"/>
          <p:cNvSpPr/>
          <p:nvPr/>
        </p:nvSpPr>
        <p:spPr>
          <a:xfrm>
            <a:off x="6621463" y="0"/>
            <a:ext cx="5570537" cy="584200"/>
          </a:xfrm>
          <a:prstGeom prst="rect">
            <a:avLst/>
          </a:prstGeom>
          <a:solidFill>
            <a:srgbClr val="F8B19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325" name="Google Shape;325;p6"/>
          <p:cNvSpPr/>
          <p:nvPr/>
        </p:nvSpPr>
        <p:spPr>
          <a:xfrm>
            <a:off x="0" y="0"/>
            <a:ext cx="914400" cy="584200"/>
          </a:xfrm>
          <a:prstGeom prst="rect">
            <a:avLst/>
          </a:prstGeom>
          <a:solidFill>
            <a:srgbClr val="6C5B7B"/>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326" name="Google Shape;326;p6"/>
          <p:cNvSpPr/>
          <p:nvPr/>
        </p:nvSpPr>
        <p:spPr>
          <a:xfrm>
            <a:off x="962025" y="0"/>
            <a:ext cx="376238" cy="584200"/>
          </a:xfrm>
          <a:prstGeom prst="rect">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327" name="Google Shape;327;p6"/>
          <p:cNvSpPr/>
          <p:nvPr/>
        </p:nvSpPr>
        <p:spPr>
          <a:xfrm>
            <a:off x="1384300" y="0"/>
            <a:ext cx="146050" cy="584200"/>
          </a:xfrm>
          <a:prstGeom prst="rect">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328" name="Google Shape;328;p6"/>
          <p:cNvSpPr/>
          <p:nvPr/>
        </p:nvSpPr>
        <p:spPr>
          <a:xfrm>
            <a:off x="1708150" y="76200"/>
            <a:ext cx="2938780" cy="510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00"/>
                </a:solidFill>
                <a:latin typeface="Microsoft Yahei"/>
                <a:ea typeface="Microsoft Yahei"/>
                <a:cs typeface="Microsoft Yahei"/>
                <a:sym typeface="Microsoft Yahei"/>
              </a:rPr>
              <a:t>Business Model </a:t>
            </a:r>
            <a:endParaRPr b="0" i="0" sz="2800" u="none" cap="none" strike="noStrike">
              <a:solidFill>
                <a:srgbClr val="000000"/>
              </a:solidFill>
              <a:latin typeface="Microsoft Yahei"/>
              <a:ea typeface="Microsoft Yahei"/>
              <a:cs typeface="Microsoft Yahei"/>
              <a:sym typeface="Microsoft Yahei"/>
            </a:endParaRPr>
          </a:p>
        </p:txBody>
      </p:sp>
      <p:sp>
        <p:nvSpPr>
          <p:cNvPr id="329" name="Google Shape;329;p6"/>
          <p:cNvSpPr/>
          <p:nvPr/>
        </p:nvSpPr>
        <p:spPr>
          <a:xfrm>
            <a:off x="1338263" y="1722438"/>
            <a:ext cx="447675" cy="447675"/>
          </a:xfrm>
          <a:prstGeom prst="ellipse">
            <a:avLst/>
          </a:prstGeom>
          <a:solidFill>
            <a:srgbClr val="F8B19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330" name="Google Shape;330;p6"/>
          <p:cNvSpPr/>
          <p:nvPr/>
        </p:nvSpPr>
        <p:spPr>
          <a:xfrm>
            <a:off x="1338263" y="2919413"/>
            <a:ext cx="447675" cy="447675"/>
          </a:xfrm>
          <a:prstGeom prst="ellipse">
            <a:avLst/>
          </a:prstGeom>
          <a:solidFill>
            <a:srgbClr val="F6728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331" name="Google Shape;331;p6"/>
          <p:cNvSpPr/>
          <p:nvPr/>
        </p:nvSpPr>
        <p:spPr>
          <a:xfrm>
            <a:off x="1338263" y="4116388"/>
            <a:ext cx="447675" cy="447675"/>
          </a:xfrm>
          <a:prstGeom prst="ellipse">
            <a:avLst/>
          </a:prstGeom>
          <a:solidFill>
            <a:srgbClr val="C06C8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332" name="Google Shape;332;p6"/>
          <p:cNvSpPr/>
          <p:nvPr/>
        </p:nvSpPr>
        <p:spPr>
          <a:xfrm>
            <a:off x="1338263" y="5313363"/>
            <a:ext cx="447675" cy="447675"/>
          </a:xfrm>
          <a:prstGeom prst="ellipse">
            <a:avLst/>
          </a:prstGeom>
          <a:solidFill>
            <a:srgbClr val="6C5B7B"/>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SimSun"/>
              <a:ea typeface="SimSun"/>
              <a:cs typeface="SimSun"/>
              <a:sym typeface="SimSun"/>
            </a:endParaRPr>
          </a:p>
        </p:txBody>
      </p:sp>
      <p:sp>
        <p:nvSpPr>
          <p:cNvPr id="333" name="Google Shape;333;p6"/>
          <p:cNvSpPr/>
          <p:nvPr/>
        </p:nvSpPr>
        <p:spPr>
          <a:xfrm>
            <a:off x="2162176" y="1684665"/>
            <a:ext cx="8399780" cy="92964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8B193"/>
              </a:buClr>
              <a:buSzPts val="2800"/>
              <a:buFont typeface="Arial"/>
              <a:buNone/>
            </a:pPr>
            <a:r>
              <a:rPr b="1" i="0" lang="en-US" sz="2800" u="none" cap="none" strike="noStrike">
                <a:solidFill>
                  <a:srgbClr val="F8B193"/>
                </a:solidFill>
                <a:latin typeface="Calibri"/>
                <a:ea typeface="Calibri"/>
                <a:cs typeface="Calibri"/>
                <a:sym typeface="Calibri"/>
              </a:rPr>
              <a:t>Patient fees for screenings (2-5usd per session) and </a:t>
            </a:r>
            <a:endParaRPr b="1" i="0" sz="1600" u="none" cap="none" strike="noStrike">
              <a:solidFill>
                <a:srgbClr val="F8B193"/>
              </a:solidFill>
              <a:latin typeface="Calibri"/>
              <a:ea typeface="Calibri"/>
              <a:cs typeface="Calibri"/>
              <a:sym typeface="Calibri"/>
            </a:endParaRPr>
          </a:p>
          <a:p>
            <a:pPr indent="0" lvl="0" marL="0" marR="0" rtl="0" algn="l">
              <a:lnSpc>
                <a:spcPct val="100000"/>
              </a:lnSpc>
              <a:spcBef>
                <a:spcPts val="0"/>
              </a:spcBef>
              <a:spcAft>
                <a:spcPts val="0"/>
              </a:spcAft>
              <a:buClr>
                <a:srgbClr val="F8B193"/>
              </a:buClr>
              <a:buSzPts val="2800"/>
              <a:buFont typeface="Arial"/>
              <a:buNone/>
            </a:pPr>
            <a:r>
              <a:rPr b="1" i="0" lang="en-US" sz="2800" u="none" cap="none" strike="noStrike">
                <a:solidFill>
                  <a:srgbClr val="F8B193"/>
                </a:solidFill>
                <a:latin typeface="Calibri"/>
                <a:ea typeface="Calibri"/>
                <a:cs typeface="Calibri"/>
                <a:sym typeface="Calibri"/>
              </a:rPr>
              <a:t>consultations, and follow-up visits. (5-10 USD)</a:t>
            </a:r>
            <a:endParaRPr b="1" i="0" sz="1600" u="none" cap="none" strike="noStrike">
              <a:solidFill>
                <a:srgbClr val="F8B193"/>
              </a:solidFill>
              <a:latin typeface="Calibri"/>
              <a:ea typeface="Calibri"/>
              <a:cs typeface="Calibri"/>
              <a:sym typeface="Calibri"/>
            </a:endParaRPr>
          </a:p>
        </p:txBody>
      </p:sp>
      <p:sp>
        <p:nvSpPr>
          <p:cNvPr id="334" name="Google Shape;334;p6"/>
          <p:cNvSpPr/>
          <p:nvPr/>
        </p:nvSpPr>
        <p:spPr>
          <a:xfrm>
            <a:off x="2162176" y="2881640"/>
            <a:ext cx="9098280" cy="51054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67280"/>
              </a:buClr>
              <a:buSzPts val="2800"/>
              <a:buFont typeface="Arial"/>
              <a:buNone/>
            </a:pPr>
            <a:r>
              <a:rPr b="1" i="0" lang="en-US" sz="2800" u="none" cap="none" strike="noStrike">
                <a:solidFill>
                  <a:srgbClr val="F67280"/>
                </a:solidFill>
                <a:latin typeface="Calibri"/>
                <a:ea typeface="Calibri"/>
                <a:cs typeface="Calibri"/>
                <a:sym typeface="Calibri"/>
              </a:rPr>
              <a:t>Insurance reimbursements for eligible services provided.</a:t>
            </a:r>
            <a:endParaRPr b="1" i="0" sz="1600" u="none" cap="none" strike="noStrike">
              <a:solidFill>
                <a:srgbClr val="F67280"/>
              </a:solidFill>
              <a:latin typeface="Calibri"/>
              <a:ea typeface="Calibri"/>
              <a:cs typeface="Calibri"/>
              <a:sym typeface="Calibri"/>
            </a:endParaRPr>
          </a:p>
        </p:txBody>
      </p:sp>
      <p:sp>
        <p:nvSpPr>
          <p:cNvPr id="335" name="Google Shape;335;p6"/>
          <p:cNvSpPr/>
          <p:nvPr/>
        </p:nvSpPr>
        <p:spPr>
          <a:xfrm>
            <a:off x="2162176" y="3863171"/>
            <a:ext cx="8691561" cy="92960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C06C84"/>
              </a:buClr>
              <a:buSzPts val="2800"/>
              <a:buFont typeface="Arial"/>
              <a:buNone/>
            </a:pPr>
            <a:r>
              <a:rPr b="1" i="0" lang="en-US" sz="2800" u="none" cap="none" strike="noStrike">
                <a:solidFill>
                  <a:srgbClr val="C06C84"/>
                </a:solidFill>
                <a:latin typeface="Calibri"/>
                <a:ea typeface="Calibri"/>
                <a:cs typeface="Calibri"/>
                <a:sym typeface="Calibri"/>
              </a:rPr>
              <a:t>B2B partnerships with wholesale Drug vendors and pharmaceutical companies for medication discounts. </a:t>
            </a:r>
            <a:endParaRPr b="1" i="0" sz="1600" u="none" cap="none" strike="noStrike">
              <a:solidFill>
                <a:srgbClr val="C06C84"/>
              </a:solidFill>
              <a:latin typeface="Calibri"/>
              <a:ea typeface="Calibri"/>
              <a:cs typeface="Calibri"/>
              <a:sym typeface="Calibri"/>
            </a:endParaRPr>
          </a:p>
        </p:txBody>
      </p:sp>
      <p:sp>
        <p:nvSpPr>
          <p:cNvPr id="336" name="Google Shape;336;p6"/>
          <p:cNvSpPr/>
          <p:nvPr/>
        </p:nvSpPr>
        <p:spPr>
          <a:xfrm>
            <a:off x="2162176" y="5060146"/>
            <a:ext cx="9231591" cy="1767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6C5B7B"/>
              </a:buClr>
              <a:buSzPts val="2800"/>
              <a:buFont typeface="Arial"/>
              <a:buNone/>
            </a:pPr>
            <a:r>
              <a:rPr b="1" i="0" lang="en-US" sz="2800" u="none" cap="none" strike="noStrike">
                <a:solidFill>
                  <a:srgbClr val="6C5B7B"/>
                </a:solidFill>
                <a:latin typeface="Calibri"/>
                <a:ea typeface="Calibri"/>
                <a:cs typeface="Calibri"/>
                <a:sym typeface="Calibri"/>
              </a:rPr>
              <a:t>B2B partnerships with hospitals, dialysis centers for shared revenue and referral systems.(10% commission) </a:t>
            </a:r>
            <a:endParaRPr b="1" i="0" sz="1600" u="none" cap="none" strike="noStrike">
              <a:solidFill>
                <a:srgbClr val="6C5B7B"/>
              </a:solidFill>
              <a:latin typeface="Calibri"/>
              <a:ea typeface="Calibri"/>
              <a:cs typeface="Calibri"/>
              <a:sym typeface="Calibri"/>
            </a:endParaRPr>
          </a:p>
          <a:p>
            <a:pPr indent="0" lvl="0" marL="0" marR="0" rtl="0" algn="l">
              <a:lnSpc>
                <a:spcPct val="100000"/>
              </a:lnSpc>
              <a:spcBef>
                <a:spcPts val="0"/>
              </a:spcBef>
              <a:spcAft>
                <a:spcPts val="0"/>
              </a:spcAft>
              <a:buClr>
                <a:srgbClr val="6C5B7B"/>
              </a:buClr>
              <a:buSzPts val="2800"/>
              <a:buFont typeface="Arial"/>
              <a:buNone/>
            </a:pPr>
            <a:r>
              <a:rPr b="1" i="0" lang="en-US" sz="2800" u="none" cap="none" strike="noStrike">
                <a:solidFill>
                  <a:srgbClr val="6C5B7B"/>
                </a:solidFill>
                <a:latin typeface="Calibri"/>
                <a:ea typeface="Calibri"/>
                <a:cs typeface="Calibri"/>
                <a:sym typeface="Calibri"/>
              </a:rPr>
              <a:t>Note : Cost of a dialysis session - $150</a:t>
            </a:r>
            <a:endParaRPr b="1" i="0" sz="1600" u="none" cap="none" strike="noStrike">
              <a:solidFill>
                <a:srgbClr val="6C5B7B"/>
              </a:solidFill>
              <a:latin typeface="Calibri"/>
              <a:ea typeface="Calibri"/>
              <a:cs typeface="Calibri"/>
              <a:sym typeface="Calibri"/>
            </a:endParaRPr>
          </a:p>
          <a:p>
            <a:pPr indent="0" lvl="0" marL="0" marR="0" rtl="0" algn="l">
              <a:lnSpc>
                <a:spcPct val="100000"/>
              </a:lnSpc>
              <a:spcBef>
                <a:spcPts val="0"/>
              </a:spcBef>
              <a:spcAft>
                <a:spcPts val="0"/>
              </a:spcAft>
              <a:buClr>
                <a:srgbClr val="6C5B7B"/>
              </a:buClr>
              <a:buSzPts val="2800"/>
              <a:buFont typeface="Arial"/>
              <a:buNone/>
            </a:pPr>
            <a:r>
              <a:rPr b="1" i="0" lang="en-US" sz="2800" u="none" cap="none" strike="noStrike">
                <a:solidFill>
                  <a:srgbClr val="6C5B7B"/>
                </a:solidFill>
                <a:latin typeface="Calibri"/>
                <a:ea typeface="Calibri"/>
                <a:cs typeface="Calibri"/>
                <a:sym typeface="Calibri"/>
              </a:rPr>
              <a:t> Cost of kidney transplant - $20000</a:t>
            </a:r>
            <a:endParaRPr b="1" i="0" sz="1600" u="none" cap="none" strike="noStrike">
              <a:solidFill>
                <a:srgbClr val="6C5B7B"/>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1" name="Shape 341"/>
        <p:cNvGrpSpPr/>
        <p:nvPr/>
      </p:nvGrpSpPr>
      <p:grpSpPr>
        <a:xfrm>
          <a:off x="0" y="0"/>
          <a:ext cx="0" cy="0"/>
          <a:chOff x="0" y="0"/>
          <a:chExt cx="0" cy="0"/>
        </a:xfrm>
      </p:grpSpPr>
      <p:sp>
        <p:nvSpPr>
          <p:cNvPr id="342" name="Google Shape;342;p7"/>
          <p:cNvSpPr txBox="1"/>
          <p:nvPr>
            <p:ph type="ctrTitle"/>
          </p:nvPr>
        </p:nvSpPr>
        <p:spPr>
          <a:xfrm>
            <a:off x="839750" y="225875"/>
            <a:ext cx="10261500" cy="855000"/>
          </a:xfrm>
          <a:prstGeom prst="rect">
            <a:avLst/>
          </a:prstGeom>
          <a:noFill/>
          <a:ln>
            <a:noFill/>
          </a:ln>
        </p:spPr>
        <p:txBody>
          <a:bodyPr anchorCtr="0" anchor="ctr" bIns="121900" lIns="121900" spcFirstLastPara="1" rIns="121900" wrap="square" tIns="121900">
            <a:normAutofit fontScale="90196"/>
          </a:bodyPr>
          <a:lstStyle/>
          <a:p>
            <a:pPr indent="0" lvl="0" marL="0" rtl="0" algn="ctr">
              <a:lnSpc>
                <a:spcPct val="100000"/>
              </a:lnSpc>
              <a:spcBef>
                <a:spcPts val="0"/>
              </a:spcBef>
              <a:spcAft>
                <a:spcPts val="0"/>
              </a:spcAft>
              <a:buSzPct val="110869"/>
              <a:buNone/>
            </a:pPr>
            <a:r>
              <a:rPr lang="en-US"/>
              <a:t>Commercial Strategy</a:t>
            </a:r>
            <a:endParaRPr/>
          </a:p>
        </p:txBody>
      </p:sp>
      <p:sp>
        <p:nvSpPr>
          <p:cNvPr id="343" name="Google Shape;343;p7"/>
          <p:cNvSpPr txBox="1"/>
          <p:nvPr>
            <p:ph idx="1" type="subTitle"/>
          </p:nvPr>
        </p:nvSpPr>
        <p:spPr>
          <a:xfrm>
            <a:off x="531925" y="1080875"/>
            <a:ext cx="11031000" cy="5284500"/>
          </a:xfrm>
          <a:prstGeom prst="rect">
            <a:avLst/>
          </a:prstGeom>
          <a:noFill/>
          <a:ln>
            <a:noFill/>
          </a:ln>
        </p:spPr>
        <p:txBody>
          <a:bodyPr anchorCtr="0" anchor="t" bIns="121900" lIns="121900" spcFirstLastPara="1" rIns="121900" wrap="square" tIns="121900">
            <a:normAutofit/>
          </a:bodyPr>
          <a:lstStyle/>
          <a:p>
            <a:pPr indent="0" lvl="0" marL="0" rtl="0" algn="ctr">
              <a:lnSpc>
                <a:spcPct val="100000"/>
              </a:lnSpc>
              <a:spcBef>
                <a:spcPts val="0"/>
              </a:spcBef>
              <a:spcAft>
                <a:spcPts val="0"/>
              </a:spcAft>
              <a:buSzPts val="2100"/>
              <a:buNone/>
            </a:pPr>
            <a:r>
              <a:rPr lang="en-US" sz="2900"/>
              <a:t>The commercial strategy of the RHA Program focuses on sustainable growth and accessibility. Leveraging a diversified revenue model including patient fees, insurance reimbursements, and strategic partnerships with pharmaceutical companies and dialysis centers, the program ensures financial viability. Our affordable services tailored to low-income individuals aims to penetrate the market effectively. As we expand our reach to multiple states, this strategy ensures a balance between revenue generation and equitable access to quality kidney health care.</a:t>
            </a:r>
            <a:endParaRPr sz="29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8" name="Shape 348"/>
        <p:cNvGrpSpPr/>
        <p:nvPr/>
      </p:nvGrpSpPr>
      <p:grpSpPr>
        <a:xfrm>
          <a:off x="0" y="0"/>
          <a:ext cx="0" cy="0"/>
          <a:chOff x="0" y="0"/>
          <a:chExt cx="0" cy="0"/>
        </a:xfrm>
      </p:grpSpPr>
      <p:sp>
        <p:nvSpPr>
          <p:cNvPr id="349" name="Google Shape;349;p8"/>
          <p:cNvSpPr txBox="1"/>
          <p:nvPr>
            <p:ph type="ctrTitle"/>
          </p:nvPr>
        </p:nvSpPr>
        <p:spPr>
          <a:xfrm>
            <a:off x="1044975" y="704750"/>
            <a:ext cx="9354900" cy="1128600"/>
          </a:xfrm>
          <a:prstGeom prst="rect">
            <a:avLst/>
          </a:prstGeom>
          <a:noFill/>
          <a:ln>
            <a:noFill/>
          </a:ln>
        </p:spPr>
        <p:txBody>
          <a:bodyPr anchorCtr="0" anchor="ctr" bIns="121900" lIns="121900" spcFirstLastPara="1" rIns="121900" wrap="square" tIns="121900">
            <a:normAutofit/>
          </a:bodyPr>
          <a:lstStyle/>
          <a:p>
            <a:pPr indent="0" lvl="0" marL="0" rtl="0" algn="ctr">
              <a:lnSpc>
                <a:spcPct val="100000"/>
              </a:lnSpc>
              <a:spcBef>
                <a:spcPts val="0"/>
              </a:spcBef>
              <a:spcAft>
                <a:spcPts val="0"/>
              </a:spcAft>
              <a:buSzPts val="5100"/>
              <a:buNone/>
            </a:pPr>
            <a:r>
              <a:rPr lang="en-US"/>
              <a:t>Target Audience</a:t>
            </a:r>
            <a:endParaRPr/>
          </a:p>
        </p:txBody>
      </p:sp>
      <p:sp>
        <p:nvSpPr>
          <p:cNvPr id="350" name="Google Shape;350;p8"/>
          <p:cNvSpPr txBox="1"/>
          <p:nvPr>
            <p:ph idx="1" type="subTitle"/>
          </p:nvPr>
        </p:nvSpPr>
        <p:spPr>
          <a:xfrm>
            <a:off x="1404125" y="1833351"/>
            <a:ext cx="8499900" cy="3831000"/>
          </a:xfrm>
          <a:prstGeom prst="rect">
            <a:avLst/>
          </a:prstGeom>
          <a:noFill/>
          <a:ln>
            <a:noFill/>
          </a:ln>
        </p:spPr>
        <p:txBody>
          <a:bodyPr anchorCtr="0" anchor="t" bIns="121900" lIns="121900" spcFirstLastPara="1" rIns="121900" wrap="square" tIns="121900">
            <a:noAutofit/>
          </a:bodyPr>
          <a:lstStyle/>
          <a:p>
            <a:pPr indent="-374650" lvl="0" marL="457200" rtl="0" algn="ctr">
              <a:lnSpc>
                <a:spcPct val="100000"/>
              </a:lnSpc>
              <a:spcBef>
                <a:spcPts val="0"/>
              </a:spcBef>
              <a:spcAft>
                <a:spcPts val="0"/>
              </a:spcAft>
              <a:buSzPts val="2300"/>
              <a:buChar char="●"/>
            </a:pPr>
            <a:r>
              <a:rPr lang="en-US" sz="2300"/>
              <a:t>Individuals at risk of or affected by kidney disease, especially those with diabetes and hypertension.</a:t>
            </a:r>
            <a:endParaRPr sz="2300"/>
          </a:p>
          <a:p>
            <a:pPr indent="-374650" lvl="0" marL="457200" rtl="0" algn="ctr">
              <a:lnSpc>
                <a:spcPct val="100000"/>
              </a:lnSpc>
              <a:spcBef>
                <a:spcPts val="0"/>
              </a:spcBef>
              <a:spcAft>
                <a:spcPts val="0"/>
              </a:spcAft>
              <a:buSzPts val="2300"/>
              <a:buChar char="●"/>
            </a:pPr>
            <a:r>
              <a:rPr lang="en-US" sz="2300"/>
              <a:t>Urban and rural communities, focusing on underserved populations with limited healthcare access.</a:t>
            </a:r>
            <a:endParaRPr sz="2300"/>
          </a:p>
          <a:p>
            <a:pPr indent="-374650" lvl="0" marL="457200" rtl="0" algn="ctr">
              <a:lnSpc>
                <a:spcPct val="100000"/>
              </a:lnSpc>
              <a:spcBef>
                <a:spcPts val="0"/>
              </a:spcBef>
              <a:spcAft>
                <a:spcPts val="0"/>
              </a:spcAft>
              <a:buSzPts val="2300"/>
              <a:buChar char="●"/>
            </a:pPr>
            <a:r>
              <a:rPr lang="en-US" sz="2300"/>
              <a:t>Healthcare professionals, including nephrologists, nurses, and community health workers.</a:t>
            </a:r>
            <a:endParaRPr sz="2300"/>
          </a:p>
          <a:p>
            <a:pPr indent="-374650" lvl="0" marL="457200" rtl="0" algn="ctr">
              <a:lnSpc>
                <a:spcPct val="100000"/>
              </a:lnSpc>
              <a:spcBef>
                <a:spcPts val="0"/>
              </a:spcBef>
              <a:spcAft>
                <a:spcPts val="0"/>
              </a:spcAft>
              <a:buSzPts val="2300"/>
              <a:buChar char="●"/>
            </a:pPr>
            <a:r>
              <a:rPr lang="en-US" sz="2300"/>
              <a:t>Pharmaceutical companies for medication partnerships.</a:t>
            </a:r>
            <a:endParaRPr sz="2300"/>
          </a:p>
          <a:p>
            <a:pPr indent="-374650" lvl="0" marL="457200" rtl="0" algn="ctr">
              <a:lnSpc>
                <a:spcPct val="100000"/>
              </a:lnSpc>
              <a:spcBef>
                <a:spcPts val="0"/>
              </a:spcBef>
              <a:spcAft>
                <a:spcPts val="0"/>
              </a:spcAft>
              <a:buSzPts val="2300"/>
              <a:buChar char="●"/>
            </a:pPr>
            <a:r>
              <a:rPr lang="en-US" sz="2300"/>
              <a:t>Dialysis centers for collaboration and shared referral systems.</a:t>
            </a:r>
            <a:endParaRPr sz="2300"/>
          </a:p>
          <a:p>
            <a:pPr indent="-374650" lvl="0" marL="457200" rtl="0" algn="ctr">
              <a:lnSpc>
                <a:spcPct val="100000"/>
              </a:lnSpc>
              <a:spcBef>
                <a:spcPts val="0"/>
              </a:spcBef>
              <a:spcAft>
                <a:spcPts val="0"/>
              </a:spcAft>
              <a:buSzPts val="2300"/>
              <a:buChar char="●"/>
            </a:pPr>
            <a:r>
              <a:rPr lang="en-US" sz="2300"/>
              <a:t>Government agencies for policy support and resource allocation</a:t>
            </a:r>
            <a:endParaRPr sz="23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5" name="Shape 355"/>
        <p:cNvGrpSpPr/>
        <p:nvPr/>
      </p:nvGrpSpPr>
      <p:grpSpPr>
        <a:xfrm>
          <a:off x="0" y="0"/>
          <a:ext cx="0" cy="0"/>
          <a:chOff x="0" y="0"/>
          <a:chExt cx="0" cy="0"/>
        </a:xfrm>
      </p:grpSpPr>
      <p:sp>
        <p:nvSpPr>
          <p:cNvPr id="356" name="Google Shape;356;p9"/>
          <p:cNvSpPr txBox="1"/>
          <p:nvPr>
            <p:ph type="ctrTitle"/>
          </p:nvPr>
        </p:nvSpPr>
        <p:spPr>
          <a:xfrm>
            <a:off x="1369925" y="687625"/>
            <a:ext cx="9030000" cy="696900"/>
          </a:xfrm>
          <a:prstGeom prst="rect">
            <a:avLst/>
          </a:prstGeom>
          <a:noFill/>
          <a:ln>
            <a:noFill/>
          </a:ln>
        </p:spPr>
        <p:txBody>
          <a:bodyPr anchorCtr="0" anchor="ctr" bIns="121900" lIns="121900" spcFirstLastPara="1" rIns="121900" wrap="square" tIns="121900">
            <a:normAutofit fontScale="90196"/>
          </a:bodyPr>
          <a:lstStyle/>
          <a:p>
            <a:pPr indent="0" lvl="0" marL="0" rtl="0" algn="ctr">
              <a:lnSpc>
                <a:spcPct val="100000"/>
              </a:lnSpc>
              <a:spcBef>
                <a:spcPts val="0"/>
              </a:spcBef>
              <a:spcAft>
                <a:spcPts val="0"/>
              </a:spcAft>
              <a:buSzPct val="110869"/>
              <a:buNone/>
            </a:pPr>
            <a:r>
              <a:rPr lang="en-US"/>
              <a:t>Scalability</a:t>
            </a:r>
            <a:endParaRPr/>
          </a:p>
        </p:txBody>
      </p:sp>
      <p:sp>
        <p:nvSpPr>
          <p:cNvPr id="357" name="Google Shape;357;p9"/>
          <p:cNvSpPr txBox="1"/>
          <p:nvPr>
            <p:ph idx="1" type="subTitle"/>
          </p:nvPr>
        </p:nvSpPr>
        <p:spPr>
          <a:xfrm>
            <a:off x="1369925" y="1384526"/>
            <a:ext cx="8256600" cy="3863100"/>
          </a:xfrm>
          <a:prstGeom prst="rect">
            <a:avLst/>
          </a:prstGeom>
          <a:noFill/>
          <a:ln>
            <a:noFill/>
          </a:ln>
        </p:spPr>
        <p:txBody>
          <a:bodyPr anchorCtr="0" anchor="t" bIns="121900" lIns="121900" spcFirstLastPara="1" rIns="121900" wrap="square" tIns="121900">
            <a:noAutofit/>
          </a:bodyPr>
          <a:lstStyle/>
          <a:p>
            <a:pPr indent="0" lvl="0" marL="0" rtl="0" algn="ctr">
              <a:lnSpc>
                <a:spcPct val="100000"/>
              </a:lnSpc>
              <a:spcBef>
                <a:spcPts val="0"/>
              </a:spcBef>
              <a:spcAft>
                <a:spcPts val="0"/>
              </a:spcAft>
              <a:buSzPts val="2100"/>
              <a:buNone/>
            </a:pPr>
            <a:r>
              <a:rPr lang="en-US" sz="2600"/>
              <a:t>The Renal Health Ambassadors (RHA) Program is inherently scalable due to its adaptable framework. Leveraging digital platforms, partnerships, and standardized protocols, the program can be efficiently replicated across regions. As demonstrated by our expansion plan from one state to four, the program's model can be easily scaled to address kidney health challenges in multiple states, ensuring a broader impact on a larger population.</a:t>
            </a:r>
            <a:endParaRPr sz="2600"/>
          </a:p>
        </p:txBody>
      </p:sp>
    </p:spTree>
  </p:cSld>
  <p:clrMapOvr>
    <a:masterClrMapping/>
  </p:clrMapOvr>
</p:sld>
</file>

<file path=ppt/theme/theme1.xml><?xml version="1.0" encoding="utf-8"?>
<a:theme xmlns:a="http://schemas.openxmlformats.org/drawingml/2006/main" xmlns:r="http://schemas.openxmlformats.org/officeDocument/2006/relationships" name="Office 主题​​">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2016-08-29T23:41:43Z</dcterms:created>
  <dc:creator>TECNO BE6j</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66cbf47b0da94997864b0425ef9f2aa1</vt:lpwstr>
  </property>
</Properties>
</file>